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omments/comment1.xml" ContentType="application/vnd.openxmlformats-officedocument.presentationml.comments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esudunsin Awodele" initials="JA" lastIdx="1" clrIdx="0">
    <p:extLst>
      <p:ext uri="{19B8F6BF-5375-455C-9EA6-DF929625EA0E}">
        <p15:presenceInfo xmlns:p15="http://schemas.microsoft.com/office/powerpoint/2012/main" userId="1f1a04fa556e229e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6633"/>
    <a:srgbClr val="4E2A16"/>
    <a:srgbClr val="8E6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DB241BA-2B68-4880-A043-4EA924EA15BA}" v="15" dt="2020-06-18T02:56:05.60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esudunsin Awodele" userId="1f1a04fa556e229e" providerId="LiveId" clId="{1DB241BA-2B68-4880-A043-4EA924EA15BA}"/>
    <pc:docChg chg="undo custSel modSld">
      <pc:chgData name="Jesudunsin Awodele" userId="1f1a04fa556e229e" providerId="LiveId" clId="{1DB241BA-2B68-4880-A043-4EA924EA15BA}" dt="2020-06-18T17:29:42.242" v="510" actId="14100"/>
      <pc:docMkLst>
        <pc:docMk/>
      </pc:docMkLst>
      <pc:sldChg chg="addSp delSp modSp mod">
        <pc:chgData name="Jesudunsin Awodele" userId="1f1a04fa556e229e" providerId="LiveId" clId="{1DB241BA-2B68-4880-A043-4EA924EA15BA}" dt="2020-06-18T17:29:42.242" v="510" actId="14100"/>
        <pc:sldMkLst>
          <pc:docMk/>
          <pc:sldMk cId="2645913207" sldId="256"/>
        </pc:sldMkLst>
        <pc:spChg chg="mod">
          <ac:chgData name="Jesudunsin Awodele" userId="1f1a04fa556e229e" providerId="LiveId" clId="{1DB241BA-2B68-4880-A043-4EA924EA15BA}" dt="2020-06-18T02:53:40.163" v="437" actId="1076"/>
          <ac:spMkLst>
            <pc:docMk/>
            <pc:sldMk cId="2645913207" sldId="256"/>
            <ac:spMk id="4" creationId="{63E29CF8-0456-486D-B560-07BA8A7138D9}"/>
          </ac:spMkLst>
        </pc:spChg>
        <pc:spChg chg="mod">
          <ac:chgData name="Jesudunsin Awodele" userId="1f1a04fa556e229e" providerId="LiveId" clId="{1DB241BA-2B68-4880-A043-4EA924EA15BA}" dt="2020-06-18T02:57:56.930" v="485" actId="1076"/>
          <ac:spMkLst>
            <pc:docMk/>
            <pc:sldMk cId="2645913207" sldId="256"/>
            <ac:spMk id="43" creationId="{89C17182-4C5D-4D13-BED7-78C1C07DC2B7}"/>
          </ac:spMkLst>
        </pc:spChg>
        <pc:spChg chg="mod">
          <ac:chgData name="Jesudunsin Awodele" userId="1f1a04fa556e229e" providerId="LiveId" clId="{1DB241BA-2B68-4880-A043-4EA924EA15BA}" dt="2020-06-18T02:52:58.426" v="423" actId="1076"/>
          <ac:spMkLst>
            <pc:docMk/>
            <pc:sldMk cId="2645913207" sldId="256"/>
            <ac:spMk id="63" creationId="{D660909E-8C95-4D30-8DC1-E48DBBC491B7}"/>
          </ac:spMkLst>
        </pc:spChg>
        <pc:spChg chg="mod">
          <ac:chgData name="Jesudunsin Awodele" userId="1f1a04fa556e229e" providerId="LiveId" clId="{1DB241BA-2B68-4880-A043-4EA924EA15BA}" dt="2020-06-18T02:53:03.795" v="424" actId="1076"/>
          <ac:spMkLst>
            <pc:docMk/>
            <pc:sldMk cId="2645913207" sldId="256"/>
            <ac:spMk id="64" creationId="{0303E59C-452B-4AE8-8091-230F1BF2E77B}"/>
          </ac:spMkLst>
        </pc:spChg>
        <pc:spChg chg="add mod">
          <ac:chgData name="Jesudunsin Awodele" userId="1f1a04fa556e229e" providerId="LiveId" clId="{1DB241BA-2B68-4880-A043-4EA924EA15BA}" dt="2020-06-18T01:31:43.987" v="291" actId="208"/>
          <ac:spMkLst>
            <pc:docMk/>
            <pc:sldMk cId="2645913207" sldId="256"/>
            <ac:spMk id="212" creationId="{F69BBD75-AA27-4763-B6C4-CC35947AACED}"/>
          </ac:spMkLst>
        </pc:spChg>
        <pc:spChg chg="add mod">
          <ac:chgData name="Jesudunsin Awodele" userId="1f1a04fa556e229e" providerId="LiveId" clId="{1DB241BA-2B68-4880-A043-4EA924EA15BA}" dt="2020-06-18T01:27:36.129" v="239" actId="20577"/>
          <ac:spMkLst>
            <pc:docMk/>
            <pc:sldMk cId="2645913207" sldId="256"/>
            <ac:spMk id="220" creationId="{B3A3A804-1007-41DE-AAB5-8E0B5BEE7EF2}"/>
          </ac:spMkLst>
        </pc:spChg>
        <pc:spChg chg="add mod">
          <ac:chgData name="Jesudunsin Awodele" userId="1f1a04fa556e229e" providerId="LiveId" clId="{1DB241BA-2B68-4880-A043-4EA924EA15BA}" dt="2020-06-18T01:31:38.933" v="290" actId="208"/>
          <ac:spMkLst>
            <pc:docMk/>
            <pc:sldMk cId="2645913207" sldId="256"/>
            <ac:spMk id="230" creationId="{D62FAA3E-6A7A-494F-AE05-92AA7980372A}"/>
          </ac:spMkLst>
        </pc:spChg>
        <pc:spChg chg="add mod">
          <ac:chgData name="Jesudunsin Awodele" userId="1f1a04fa556e229e" providerId="LiveId" clId="{1DB241BA-2B68-4880-A043-4EA924EA15BA}" dt="2020-06-18T01:36:49.710" v="329" actId="208"/>
          <ac:spMkLst>
            <pc:docMk/>
            <pc:sldMk cId="2645913207" sldId="256"/>
            <ac:spMk id="236" creationId="{A372B967-4D59-43E7-8EA7-38AA72D08FED}"/>
          </ac:spMkLst>
        </pc:spChg>
        <pc:spChg chg="add mod">
          <ac:chgData name="Jesudunsin Awodele" userId="1f1a04fa556e229e" providerId="LiveId" clId="{1DB241BA-2B68-4880-A043-4EA924EA15BA}" dt="2020-06-18T02:59:05.817" v="495" actId="1076"/>
          <ac:spMkLst>
            <pc:docMk/>
            <pc:sldMk cId="2645913207" sldId="256"/>
            <ac:spMk id="244" creationId="{687BC320-35ED-40FD-AAAD-2FEE73727C8E}"/>
          </ac:spMkLst>
        </pc:spChg>
        <pc:spChg chg="add mod">
          <ac:chgData name="Jesudunsin Awodele" userId="1f1a04fa556e229e" providerId="LiveId" clId="{1DB241BA-2B68-4880-A043-4EA924EA15BA}" dt="2020-06-18T02:58:58.787" v="494" actId="1076"/>
          <ac:spMkLst>
            <pc:docMk/>
            <pc:sldMk cId="2645913207" sldId="256"/>
            <ac:spMk id="245" creationId="{35645D3A-593E-493D-B49F-7A27058CD379}"/>
          </ac:spMkLst>
        </pc:spChg>
        <pc:spChg chg="add mod">
          <ac:chgData name="Jesudunsin Awodele" userId="1f1a04fa556e229e" providerId="LiveId" clId="{1DB241BA-2B68-4880-A043-4EA924EA15BA}" dt="2020-06-18T02:57:00.495" v="476" actId="1076"/>
          <ac:spMkLst>
            <pc:docMk/>
            <pc:sldMk cId="2645913207" sldId="256"/>
            <ac:spMk id="247" creationId="{C11D92F3-916C-470F-A13F-C90327D9BB15}"/>
          </ac:spMkLst>
        </pc:spChg>
        <pc:spChg chg="add del mod">
          <ac:chgData name="Jesudunsin Awodele" userId="1f1a04fa556e229e" providerId="LiveId" clId="{1DB241BA-2B68-4880-A043-4EA924EA15BA}" dt="2020-06-18T02:50:34.077" v="392"/>
          <ac:spMkLst>
            <pc:docMk/>
            <pc:sldMk cId="2645913207" sldId="256"/>
            <ac:spMk id="248" creationId="{8F942F86-D575-46CF-AC17-2FAE190B3E75}"/>
          </ac:spMkLst>
        </pc:spChg>
        <pc:spChg chg="add mod">
          <ac:chgData name="Jesudunsin Awodele" userId="1f1a04fa556e229e" providerId="LiveId" clId="{1DB241BA-2B68-4880-A043-4EA924EA15BA}" dt="2020-06-18T02:57:12.845" v="479" actId="1076"/>
          <ac:spMkLst>
            <pc:docMk/>
            <pc:sldMk cId="2645913207" sldId="256"/>
            <ac:spMk id="249" creationId="{2ECA39E0-6736-46D8-A97D-BF71C8F8A8EF}"/>
          </ac:spMkLst>
        </pc:spChg>
        <pc:spChg chg="add mod">
          <ac:chgData name="Jesudunsin Awodele" userId="1f1a04fa556e229e" providerId="LiveId" clId="{1DB241BA-2B68-4880-A043-4EA924EA15BA}" dt="2020-06-18T02:58:48.214" v="493" actId="1076"/>
          <ac:spMkLst>
            <pc:docMk/>
            <pc:sldMk cId="2645913207" sldId="256"/>
            <ac:spMk id="250" creationId="{924FF1AE-2A86-4DE3-A2E2-5C883945C37F}"/>
          </ac:spMkLst>
        </pc:spChg>
        <pc:spChg chg="add mod">
          <ac:chgData name="Jesudunsin Awodele" userId="1f1a04fa556e229e" providerId="LiveId" clId="{1DB241BA-2B68-4880-A043-4EA924EA15BA}" dt="2020-06-18T02:58:43.300" v="492" actId="1076"/>
          <ac:spMkLst>
            <pc:docMk/>
            <pc:sldMk cId="2645913207" sldId="256"/>
            <ac:spMk id="251" creationId="{E4639EEB-B63D-4584-8215-92163BC5DF36}"/>
          </ac:spMkLst>
        </pc:spChg>
        <pc:spChg chg="add mod">
          <ac:chgData name="Jesudunsin Awodele" userId="1f1a04fa556e229e" providerId="LiveId" clId="{1DB241BA-2B68-4880-A043-4EA924EA15BA}" dt="2020-06-18T02:58:34.451" v="491" actId="1076"/>
          <ac:spMkLst>
            <pc:docMk/>
            <pc:sldMk cId="2645913207" sldId="256"/>
            <ac:spMk id="252" creationId="{E9F41789-3B98-4058-822C-0A835FE610F7}"/>
          </ac:spMkLst>
        </pc:spChg>
        <pc:spChg chg="add mod">
          <ac:chgData name="Jesudunsin Awodele" userId="1f1a04fa556e229e" providerId="LiveId" clId="{1DB241BA-2B68-4880-A043-4EA924EA15BA}" dt="2020-06-18T02:58:18.415" v="488" actId="1076"/>
          <ac:spMkLst>
            <pc:docMk/>
            <pc:sldMk cId="2645913207" sldId="256"/>
            <ac:spMk id="253" creationId="{36BE3BB9-B01C-4B42-B536-E4298FF57113}"/>
          </ac:spMkLst>
        </pc:spChg>
        <pc:spChg chg="add mod">
          <ac:chgData name="Jesudunsin Awodele" userId="1f1a04fa556e229e" providerId="LiveId" clId="{1DB241BA-2B68-4880-A043-4EA924EA15BA}" dt="2020-06-18T02:59:22.953" v="497" actId="1076"/>
          <ac:spMkLst>
            <pc:docMk/>
            <pc:sldMk cId="2645913207" sldId="256"/>
            <ac:spMk id="254" creationId="{69B8DEE2-EC76-4786-AE94-8F8834895091}"/>
          </ac:spMkLst>
        </pc:spChg>
        <pc:spChg chg="add mod">
          <ac:chgData name="Jesudunsin Awodele" userId="1f1a04fa556e229e" providerId="LiveId" clId="{1DB241BA-2B68-4880-A043-4EA924EA15BA}" dt="2020-06-18T02:59:28.381" v="498" actId="1076"/>
          <ac:spMkLst>
            <pc:docMk/>
            <pc:sldMk cId="2645913207" sldId="256"/>
            <ac:spMk id="255" creationId="{C12FDA8A-8F3A-444E-A406-DFC7D9D22888}"/>
          </ac:spMkLst>
        </pc:spChg>
        <pc:cxnChg chg="add mod">
          <ac:chgData name="Jesudunsin Awodele" userId="1f1a04fa556e229e" providerId="LiveId" clId="{1DB241BA-2B68-4880-A043-4EA924EA15BA}" dt="2020-06-17T22:13:38.498" v="56" actId="13822"/>
          <ac:cxnSpMkLst>
            <pc:docMk/>
            <pc:sldMk cId="2645913207" sldId="256"/>
            <ac:cxnSpMk id="77" creationId="{DA0B914C-CCAD-47BB-86CB-11C38A0DDB2C}"/>
          </ac:cxnSpMkLst>
        </pc:cxnChg>
        <pc:cxnChg chg="add mod">
          <ac:chgData name="Jesudunsin Awodele" userId="1f1a04fa556e229e" providerId="LiveId" clId="{1DB241BA-2B68-4880-A043-4EA924EA15BA}" dt="2020-06-17T22:13:45.915" v="57" actId="13822"/>
          <ac:cxnSpMkLst>
            <pc:docMk/>
            <pc:sldMk cId="2645913207" sldId="256"/>
            <ac:cxnSpMk id="82" creationId="{AECAB120-DFAB-4AAA-AA98-27E7F312F5FC}"/>
          </ac:cxnSpMkLst>
        </pc:cxnChg>
        <pc:cxnChg chg="add del mod">
          <ac:chgData name="Jesudunsin Awodele" userId="1f1a04fa556e229e" providerId="LiveId" clId="{1DB241BA-2B68-4880-A043-4EA924EA15BA}" dt="2020-06-17T22:04:27.954" v="12" actId="478"/>
          <ac:cxnSpMkLst>
            <pc:docMk/>
            <pc:sldMk cId="2645913207" sldId="256"/>
            <ac:cxnSpMk id="85" creationId="{3F644302-E573-4C12-BB27-6DD05274CEA6}"/>
          </ac:cxnSpMkLst>
        </pc:cxnChg>
        <pc:cxnChg chg="add del mod">
          <ac:chgData name="Jesudunsin Awodele" userId="1f1a04fa556e229e" providerId="LiveId" clId="{1DB241BA-2B68-4880-A043-4EA924EA15BA}" dt="2020-06-17T22:06:28.611" v="22" actId="478"/>
          <ac:cxnSpMkLst>
            <pc:docMk/>
            <pc:sldMk cId="2645913207" sldId="256"/>
            <ac:cxnSpMk id="89" creationId="{35CB3BC9-0101-4192-979F-A50E44F218AD}"/>
          </ac:cxnSpMkLst>
        </pc:cxnChg>
        <pc:cxnChg chg="add del mod">
          <ac:chgData name="Jesudunsin Awodele" userId="1f1a04fa556e229e" providerId="LiveId" clId="{1DB241BA-2B68-4880-A043-4EA924EA15BA}" dt="2020-06-17T22:06:50.299" v="24" actId="478"/>
          <ac:cxnSpMkLst>
            <pc:docMk/>
            <pc:sldMk cId="2645913207" sldId="256"/>
            <ac:cxnSpMk id="96" creationId="{7617AEA9-380D-4E7F-BA5A-136E2E923940}"/>
          </ac:cxnSpMkLst>
        </pc:cxnChg>
        <pc:cxnChg chg="add mod">
          <ac:chgData name="Jesudunsin Awodele" userId="1f1a04fa556e229e" providerId="LiveId" clId="{1DB241BA-2B68-4880-A043-4EA924EA15BA}" dt="2020-06-18T01:37:55.025" v="333" actId="14100"/>
          <ac:cxnSpMkLst>
            <pc:docMk/>
            <pc:sldMk cId="2645913207" sldId="256"/>
            <ac:cxnSpMk id="98" creationId="{E9813D9F-D56F-4809-AD01-65FB8599C04E}"/>
          </ac:cxnSpMkLst>
        </pc:cxnChg>
        <pc:cxnChg chg="add del mod">
          <ac:chgData name="Jesudunsin Awodele" userId="1f1a04fa556e229e" providerId="LiveId" clId="{1DB241BA-2B68-4880-A043-4EA924EA15BA}" dt="2020-06-17T22:11:32.334" v="47" actId="478"/>
          <ac:cxnSpMkLst>
            <pc:docMk/>
            <pc:sldMk cId="2645913207" sldId="256"/>
            <ac:cxnSpMk id="103" creationId="{036A10C0-DFA7-40A9-986F-C7876386D5AD}"/>
          </ac:cxnSpMkLst>
        </pc:cxnChg>
        <pc:cxnChg chg="add mod">
          <ac:chgData name="Jesudunsin Awodele" userId="1f1a04fa556e229e" providerId="LiveId" clId="{1DB241BA-2B68-4880-A043-4EA924EA15BA}" dt="2020-06-18T01:38:22.586" v="335" actId="14100"/>
          <ac:cxnSpMkLst>
            <pc:docMk/>
            <pc:sldMk cId="2645913207" sldId="256"/>
            <ac:cxnSpMk id="115" creationId="{BABB1E61-535C-4AAE-A8E7-25486C534CC2}"/>
          </ac:cxnSpMkLst>
        </pc:cxnChg>
        <pc:cxnChg chg="add mod">
          <ac:chgData name="Jesudunsin Awodele" userId="1f1a04fa556e229e" providerId="LiveId" clId="{1DB241BA-2B68-4880-A043-4EA924EA15BA}" dt="2020-06-18T02:04:36.444" v="336" actId="14100"/>
          <ac:cxnSpMkLst>
            <pc:docMk/>
            <pc:sldMk cId="2645913207" sldId="256"/>
            <ac:cxnSpMk id="120" creationId="{979735AA-5E13-432A-903B-9430A8E243CD}"/>
          </ac:cxnSpMkLst>
        </pc:cxnChg>
        <pc:cxnChg chg="add mod">
          <ac:chgData name="Jesudunsin Awodele" userId="1f1a04fa556e229e" providerId="LiveId" clId="{1DB241BA-2B68-4880-A043-4EA924EA15BA}" dt="2020-06-17T22:15:18.161" v="60" actId="14100"/>
          <ac:cxnSpMkLst>
            <pc:docMk/>
            <pc:sldMk cId="2645913207" sldId="256"/>
            <ac:cxnSpMk id="123" creationId="{2A99FC53-0875-43E0-80A0-5F3A929BE916}"/>
          </ac:cxnSpMkLst>
        </pc:cxnChg>
        <pc:cxnChg chg="add mod">
          <ac:chgData name="Jesudunsin Awodele" userId="1f1a04fa556e229e" providerId="LiveId" clId="{1DB241BA-2B68-4880-A043-4EA924EA15BA}" dt="2020-06-17T22:16:09.078" v="62" actId="13822"/>
          <ac:cxnSpMkLst>
            <pc:docMk/>
            <pc:sldMk cId="2645913207" sldId="256"/>
            <ac:cxnSpMk id="126" creationId="{5B2A3702-8A90-47F9-9CDB-4839F35B3569}"/>
          </ac:cxnSpMkLst>
        </pc:cxnChg>
        <pc:cxnChg chg="add mod">
          <ac:chgData name="Jesudunsin Awodele" userId="1f1a04fa556e229e" providerId="LiveId" clId="{1DB241BA-2B68-4880-A043-4EA924EA15BA}" dt="2020-06-17T22:17:21.577" v="67" actId="14100"/>
          <ac:cxnSpMkLst>
            <pc:docMk/>
            <pc:sldMk cId="2645913207" sldId="256"/>
            <ac:cxnSpMk id="128" creationId="{35B2A171-02C0-4CCB-B7D3-AA20C51A9AD4}"/>
          </ac:cxnSpMkLst>
        </pc:cxnChg>
        <pc:cxnChg chg="add mod">
          <ac:chgData name="Jesudunsin Awodele" userId="1f1a04fa556e229e" providerId="LiveId" clId="{1DB241BA-2B68-4880-A043-4EA924EA15BA}" dt="2020-06-17T22:20:27.408" v="85" actId="13822"/>
          <ac:cxnSpMkLst>
            <pc:docMk/>
            <pc:sldMk cId="2645913207" sldId="256"/>
            <ac:cxnSpMk id="133" creationId="{64B22603-8C9E-48B2-B544-6EB44EEBAE5A}"/>
          </ac:cxnSpMkLst>
        </pc:cxnChg>
        <pc:cxnChg chg="add mod">
          <ac:chgData name="Jesudunsin Awodele" userId="1f1a04fa556e229e" providerId="LiveId" clId="{1DB241BA-2B68-4880-A043-4EA924EA15BA}" dt="2020-06-17T22:20:18.765" v="83" actId="13822"/>
          <ac:cxnSpMkLst>
            <pc:docMk/>
            <pc:sldMk cId="2645913207" sldId="256"/>
            <ac:cxnSpMk id="135" creationId="{2972D1CA-E598-4A29-8083-9EC76D454B2C}"/>
          </ac:cxnSpMkLst>
        </pc:cxnChg>
        <pc:cxnChg chg="add del mod">
          <ac:chgData name="Jesudunsin Awodele" userId="1f1a04fa556e229e" providerId="LiveId" clId="{1DB241BA-2B68-4880-A043-4EA924EA15BA}" dt="2020-06-17T22:24:33.921" v="91" actId="478"/>
          <ac:cxnSpMkLst>
            <pc:docMk/>
            <pc:sldMk cId="2645913207" sldId="256"/>
            <ac:cxnSpMk id="148" creationId="{E5352813-8203-4578-BC81-ADC3094AA3F2}"/>
          </ac:cxnSpMkLst>
        </pc:cxnChg>
        <pc:cxnChg chg="add del mod">
          <ac:chgData name="Jesudunsin Awodele" userId="1f1a04fa556e229e" providerId="LiveId" clId="{1DB241BA-2B68-4880-A043-4EA924EA15BA}" dt="2020-06-17T22:24:44.883" v="93" actId="478"/>
          <ac:cxnSpMkLst>
            <pc:docMk/>
            <pc:sldMk cId="2645913207" sldId="256"/>
            <ac:cxnSpMk id="153" creationId="{FDDAA59F-0C72-4F83-8AB1-24674A771759}"/>
          </ac:cxnSpMkLst>
        </pc:cxnChg>
        <pc:cxnChg chg="add mod">
          <ac:chgData name="Jesudunsin Awodele" userId="1f1a04fa556e229e" providerId="LiveId" clId="{1DB241BA-2B68-4880-A043-4EA924EA15BA}" dt="2020-06-17T22:27:57.069" v="120" actId="14100"/>
          <ac:cxnSpMkLst>
            <pc:docMk/>
            <pc:sldMk cId="2645913207" sldId="256"/>
            <ac:cxnSpMk id="155" creationId="{F9BA0CEF-33CC-45D8-A9C4-4FC1EFD8F3DB}"/>
          </ac:cxnSpMkLst>
        </pc:cxnChg>
        <pc:cxnChg chg="add mod">
          <ac:chgData name="Jesudunsin Awodele" userId="1f1a04fa556e229e" providerId="LiveId" clId="{1DB241BA-2B68-4880-A043-4EA924EA15BA}" dt="2020-06-18T17:29:42.242" v="510" actId="14100"/>
          <ac:cxnSpMkLst>
            <pc:docMk/>
            <pc:sldMk cId="2645913207" sldId="256"/>
            <ac:cxnSpMk id="158" creationId="{B5C72CEF-3A53-4FF5-B274-36354E364FF8}"/>
          </ac:cxnSpMkLst>
        </pc:cxnChg>
        <pc:cxnChg chg="add mod">
          <ac:chgData name="Jesudunsin Awodele" userId="1f1a04fa556e229e" providerId="LiveId" clId="{1DB241BA-2B68-4880-A043-4EA924EA15BA}" dt="2020-06-17T22:28:14.750" v="122" actId="14100"/>
          <ac:cxnSpMkLst>
            <pc:docMk/>
            <pc:sldMk cId="2645913207" sldId="256"/>
            <ac:cxnSpMk id="166" creationId="{FD2D0945-E6EB-444D-A7E5-3474CD57F07C}"/>
          </ac:cxnSpMkLst>
        </pc:cxnChg>
        <pc:cxnChg chg="add del mod">
          <ac:chgData name="Jesudunsin Awodele" userId="1f1a04fa556e229e" providerId="LiveId" clId="{1DB241BA-2B68-4880-A043-4EA924EA15BA}" dt="2020-06-17T22:29:16.023" v="130" actId="11529"/>
          <ac:cxnSpMkLst>
            <pc:docMk/>
            <pc:sldMk cId="2645913207" sldId="256"/>
            <ac:cxnSpMk id="174" creationId="{47C25F39-874C-4C8D-9844-B04EFD014D21}"/>
          </ac:cxnSpMkLst>
        </pc:cxnChg>
        <pc:cxnChg chg="add mod">
          <ac:chgData name="Jesudunsin Awodele" userId="1f1a04fa556e229e" providerId="LiveId" clId="{1DB241BA-2B68-4880-A043-4EA924EA15BA}" dt="2020-06-17T22:29:54.687" v="135" actId="13822"/>
          <ac:cxnSpMkLst>
            <pc:docMk/>
            <pc:sldMk cId="2645913207" sldId="256"/>
            <ac:cxnSpMk id="179" creationId="{731F57BA-71CB-41B8-9586-BC358374DB9C}"/>
          </ac:cxnSpMkLst>
        </pc:cxnChg>
        <pc:cxnChg chg="add mod">
          <ac:chgData name="Jesudunsin Awodele" userId="1f1a04fa556e229e" providerId="LiveId" clId="{1DB241BA-2B68-4880-A043-4EA924EA15BA}" dt="2020-06-17T22:29:49.570" v="134" actId="13822"/>
          <ac:cxnSpMkLst>
            <pc:docMk/>
            <pc:sldMk cId="2645913207" sldId="256"/>
            <ac:cxnSpMk id="181" creationId="{DC3E5C7C-E6D0-4A91-85AE-4415AB107DEA}"/>
          </ac:cxnSpMkLst>
        </pc:cxnChg>
        <pc:cxnChg chg="add mod">
          <ac:chgData name="Jesudunsin Awodele" userId="1f1a04fa556e229e" providerId="LiveId" clId="{1DB241BA-2B68-4880-A043-4EA924EA15BA}" dt="2020-06-17T22:32:01.999" v="151" actId="208"/>
          <ac:cxnSpMkLst>
            <pc:docMk/>
            <pc:sldMk cId="2645913207" sldId="256"/>
            <ac:cxnSpMk id="184" creationId="{B680E8C9-38D4-44C3-8976-1E696BF0DBCA}"/>
          </ac:cxnSpMkLst>
        </pc:cxnChg>
        <pc:cxnChg chg="add del mod">
          <ac:chgData name="Jesudunsin Awodele" userId="1f1a04fa556e229e" providerId="LiveId" clId="{1DB241BA-2B68-4880-A043-4EA924EA15BA}" dt="2020-06-17T22:30:49.229" v="139" actId="478"/>
          <ac:cxnSpMkLst>
            <pc:docMk/>
            <pc:sldMk cId="2645913207" sldId="256"/>
            <ac:cxnSpMk id="186" creationId="{BC80E187-E175-47A0-95A7-E684F823F8CC}"/>
          </ac:cxnSpMkLst>
        </pc:cxnChg>
        <pc:cxnChg chg="add mod">
          <ac:chgData name="Jesudunsin Awodele" userId="1f1a04fa556e229e" providerId="LiveId" clId="{1DB241BA-2B68-4880-A043-4EA924EA15BA}" dt="2020-06-18T01:05:33.744" v="161" actId="14100"/>
          <ac:cxnSpMkLst>
            <pc:docMk/>
            <pc:sldMk cId="2645913207" sldId="256"/>
            <ac:cxnSpMk id="188" creationId="{EB852977-399A-4844-94EB-DF3F7C8EDDA6}"/>
          </ac:cxnSpMkLst>
        </pc:cxnChg>
        <pc:cxnChg chg="add mod">
          <ac:chgData name="Jesudunsin Awodele" userId="1f1a04fa556e229e" providerId="LiveId" clId="{1DB241BA-2B68-4880-A043-4EA924EA15BA}" dt="2020-06-18T03:05:30.958" v="508" actId="208"/>
          <ac:cxnSpMkLst>
            <pc:docMk/>
            <pc:sldMk cId="2645913207" sldId="256"/>
            <ac:cxnSpMk id="190" creationId="{8F188BFF-4843-4559-A9B9-BD1CE2368716}"/>
          </ac:cxnSpMkLst>
        </pc:cxnChg>
        <pc:cxnChg chg="add mod">
          <ac:chgData name="Jesudunsin Awodele" userId="1f1a04fa556e229e" providerId="LiveId" clId="{1DB241BA-2B68-4880-A043-4EA924EA15BA}" dt="2020-06-18T02:57:56.930" v="485" actId="1076"/>
          <ac:cxnSpMkLst>
            <pc:docMk/>
            <pc:sldMk cId="2645913207" sldId="256"/>
            <ac:cxnSpMk id="192" creationId="{15A96D75-3728-4C41-B7B7-78B67D1DB8EF}"/>
          </ac:cxnSpMkLst>
        </pc:cxnChg>
        <pc:cxnChg chg="add mod">
          <ac:chgData name="Jesudunsin Awodele" userId="1f1a04fa556e229e" providerId="LiveId" clId="{1DB241BA-2B68-4880-A043-4EA924EA15BA}" dt="2020-06-18T03:05:10.559" v="505" actId="208"/>
          <ac:cxnSpMkLst>
            <pc:docMk/>
            <pc:sldMk cId="2645913207" sldId="256"/>
            <ac:cxnSpMk id="194" creationId="{DA34F39F-AEB3-4E29-899D-1C7797AF63A1}"/>
          </ac:cxnSpMkLst>
        </pc:cxnChg>
        <pc:cxnChg chg="add mod">
          <ac:chgData name="Jesudunsin Awodele" userId="1f1a04fa556e229e" providerId="LiveId" clId="{1DB241BA-2B68-4880-A043-4EA924EA15BA}" dt="2020-06-18T01:07:37.600" v="165" actId="17032"/>
          <ac:cxnSpMkLst>
            <pc:docMk/>
            <pc:sldMk cId="2645913207" sldId="256"/>
            <ac:cxnSpMk id="198" creationId="{BA22921C-0B13-42AE-99E5-DDCDF853E274}"/>
          </ac:cxnSpMkLst>
        </pc:cxnChg>
        <pc:cxnChg chg="add mod">
          <ac:chgData name="Jesudunsin Awodele" userId="1f1a04fa556e229e" providerId="LiveId" clId="{1DB241BA-2B68-4880-A043-4EA924EA15BA}" dt="2020-06-18T02:40:21.708" v="364" actId="1076"/>
          <ac:cxnSpMkLst>
            <pc:docMk/>
            <pc:sldMk cId="2645913207" sldId="256"/>
            <ac:cxnSpMk id="201" creationId="{50D56709-0148-4A9C-A507-86F844A383A2}"/>
          </ac:cxnSpMkLst>
        </pc:cxnChg>
        <pc:cxnChg chg="add del mod">
          <ac:chgData name="Jesudunsin Awodele" userId="1f1a04fa556e229e" providerId="LiveId" clId="{1DB241BA-2B68-4880-A043-4EA924EA15BA}" dt="2020-06-18T01:09:49.995" v="171" actId="478"/>
          <ac:cxnSpMkLst>
            <pc:docMk/>
            <pc:sldMk cId="2645913207" sldId="256"/>
            <ac:cxnSpMk id="205" creationId="{41A9151C-F8B6-420C-8509-481B46B9AA2A}"/>
          </ac:cxnSpMkLst>
        </pc:cxnChg>
        <pc:cxnChg chg="add mod">
          <ac:chgData name="Jesudunsin Awodele" userId="1f1a04fa556e229e" providerId="LiveId" clId="{1DB241BA-2B68-4880-A043-4EA924EA15BA}" dt="2020-06-18T01:26:52.535" v="201" actId="14100"/>
          <ac:cxnSpMkLst>
            <pc:docMk/>
            <pc:sldMk cId="2645913207" sldId="256"/>
            <ac:cxnSpMk id="209" creationId="{7980AEAB-FA78-4190-A562-8A460DD06EE4}"/>
          </ac:cxnSpMkLst>
        </pc:cxnChg>
        <pc:cxnChg chg="add mod">
          <ac:chgData name="Jesudunsin Awodele" userId="1f1a04fa556e229e" providerId="LiveId" clId="{1DB241BA-2B68-4880-A043-4EA924EA15BA}" dt="2020-06-18T03:21:36.332" v="509" actId="693"/>
          <ac:cxnSpMkLst>
            <pc:docMk/>
            <pc:sldMk cId="2645913207" sldId="256"/>
            <ac:cxnSpMk id="211" creationId="{045E7570-FAC1-4D24-8CD9-83FFC6FF5A1D}"/>
          </ac:cxnSpMkLst>
        </pc:cxnChg>
        <pc:cxnChg chg="add mod">
          <ac:chgData name="Jesudunsin Awodele" userId="1f1a04fa556e229e" providerId="LiveId" clId="{1DB241BA-2B68-4880-A043-4EA924EA15BA}" dt="2020-06-18T01:29:13.993" v="250" actId="14100"/>
          <ac:cxnSpMkLst>
            <pc:docMk/>
            <pc:sldMk cId="2645913207" sldId="256"/>
            <ac:cxnSpMk id="222" creationId="{3F288692-740C-490E-9762-3B909DC9FB2E}"/>
          </ac:cxnSpMkLst>
        </pc:cxnChg>
        <pc:cxnChg chg="add mod">
          <ac:chgData name="Jesudunsin Awodele" userId="1f1a04fa556e229e" providerId="LiveId" clId="{1DB241BA-2B68-4880-A043-4EA924EA15BA}" dt="2020-06-18T01:28:58.815" v="245" actId="1582"/>
          <ac:cxnSpMkLst>
            <pc:docMk/>
            <pc:sldMk cId="2645913207" sldId="256"/>
            <ac:cxnSpMk id="224" creationId="{5A01BBA9-BFA5-4699-B78C-5B76D96A77AF}"/>
          </ac:cxnSpMkLst>
        </pc:cxnChg>
        <pc:cxnChg chg="add mod">
          <ac:chgData name="Jesudunsin Awodele" userId="1f1a04fa556e229e" providerId="LiveId" clId="{1DB241BA-2B68-4880-A043-4EA924EA15BA}" dt="2020-06-18T01:32:35.256" v="297" actId="1582"/>
          <ac:cxnSpMkLst>
            <pc:docMk/>
            <pc:sldMk cId="2645913207" sldId="256"/>
            <ac:cxnSpMk id="232" creationId="{75E39106-2B97-4F2A-886D-6797E6F106A4}"/>
          </ac:cxnSpMkLst>
        </pc:cxnChg>
        <pc:cxnChg chg="add mod">
          <ac:chgData name="Jesudunsin Awodele" userId="1f1a04fa556e229e" providerId="LiveId" clId="{1DB241BA-2B68-4880-A043-4EA924EA15BA}" dt="2020-06-18T01:32:13.940" v="295" actId="1582"/>
          <ac:cxnSpMkLst>
            <pc:docMk/>
            <pc:sldMk cId="2645913207" sldId="256"/>
            <ac:cxnSpMk id="234" creationId="{F8B57D22-27F8-49A6-87A0-04F856E65222}"/>
          </ac:cxnSpMkLst>
        </pc:cxnChg>
      </pc:sldChg>
    </pc:docChg>
  </pc:docChgLst>
</pc:chgInfo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0-06-17T17:49:53.868" idx="1">
    <p:pos x="10" y="10"/>
    <p:text/>
    <p:extLst>
      <p:ext uri="{C676402C-5697-4E1C-873F-D02D1690AC5C}">
        <p15:threadingInfo xmlns:p15="http://schemas.microsoft.com/office/powerpoint/2012/main" timeZoneBias="240"/>
      </p:ext>
    </p:extLst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FE45EE-49B3-4960-A2B0-7FDBBDAE38F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80EF514-2F30-4E21-AB57-93DDB1E848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605F5E-D952-4E2B-81D6-D65FB45FF5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A8CBB-B504-4DFB-8730-7965E6907633}" type="datetimeFigureOut">
              <a:rPr lang="en-US" smtClean="0"/>
              <a:t>6/18/2020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E78C8A-AD7D-4411-B192-A206FC30FD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1A909A-6236-4C2A-8697-1FF213E25F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4667D-8DFA-41B3-A1DE-ED66A79957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85834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EB46C6-6F93-4CBA-9C91-FDB0952B61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3E02D8C-BEBA-4C62-BC0C-00E417AB7F1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D1E9F4-6099-4776-9260-F2416D7DE6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A8CBB-B504-4DFB-8730-7965E6907633}" type="datetimeFigureOut">
              <a:rPr lang="en-US" smtClean="0"/>
              <a:t>6/18/2020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533552-900E-49E5-87D3-8026AEB1B7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91F9C7-53C6-46ED-A3EA-C7F212FF1D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4667D-8DFA-41B3-A1DE-ED66A79957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25831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F16D75B-29DA-45C3-BE03-9A2522E2DF7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73236F5-2094-4042-9755-556B9A59FDF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8F4AD6-A1E9-4A2D-B1D2-BBF3B6E663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A8CBB-B504-4DFB-8730-7965E6907633}" type="datetimeFigureOut">
              <a:rPr lang="en-US" smtClean="0"/>
              <a:t>6/18/2020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3E104E-7ACD-4448-ACA4-0F9DC2F0EB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0BD9E1-EA45-4797-890B-5AE9BA8A4D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4667D-8DFA-41B3-A1DE-ED66A79957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42886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4F0517-D743-4BD6-92EB-2C50BAA4BA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B9D903-0E4C-482F-9014-86E5413E5F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5A3DD1-7D25-43E4-B329-5AFD45F17C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A8CBB-B504-4DFB-8730-7965E6907633}" type="datetimeFigureOut">
              <a:rPr lang="en-US" smtClean="0"/>
              <a:t>6/18/2020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B58EF5-6766-4C91-A763-1CDB313DFF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20BC7E-4916-4F83-85C7-746E471783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4667D-8DFA-41B3-A1DE-ED66A79957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25649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CEC44E-A11B-4A51-B2C9-16634107EE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88D0250-DC40-4FC0-BF50-764B309AB3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D10504-D6A3-486E-8112-F8936FC37B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A8CBB-B504-4DFB-8730-7965E6907633}" type="datetimeFigureOut">
              <a:rPr lang="en-US" smtClean="0"/>
              <a:t>6/18/2020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E73F5A-300B-4AE9-BB70-68922FCC47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CF551A-2A3A-4F2E-9643-14D4124CF7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4667D-8DFA-41B3-A1DE-ED66A79957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8343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774D3F-D65A-40BF-B554-6843B4A9A9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1DE156-4BF0-42A6-B1B1-86338D2D7BD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0CB5B47-DBFE-4EEC-B24F-86D20243244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9D100F-EE48-496E-8A2D-F91D67EF2E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A8CBB-B504-4DFB-8730-7965E6907633}" type="datetimeFigureOut">
              <a:rPr lang="en-US" smtClean="0"/>
              <a:t>6/18/2020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EA30BA1-4C26-4645-AF04-C1DD5C224E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64613FD-C2A4-4044-A308-945866BE49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4667D-8DFA-41B3-A1DE-ED66A79957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95200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39B095-9A85-4E68-966D-6AF1200D66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88B9A2-62C2-4B21-9A55-6326A98B91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7176F28-AEFA-4AD1-A5E4-C10AB840F4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2207194-08D1-4B1B-9C37-651D65ABC14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BF3F69D-46C2-416D-9C21-D11147CBE45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1392176-4B48-4FFA-886D-2F13B78C6D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A8CBB-B504-4DFB-8730-7965E6907633}" type="datetimeFigureOut">
              <a:rPr lang="en-US" smtClean="0"/>
              <a:t>6/18/2020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0DE0C7D-9536-47AF-A8F0-251576C407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F3695A7-C9BB-4E3E-8C49-F32DE9C6BF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4667D-8DFA-41B3-A1DE-ED66A79957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3235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BBD37D-FE05-463A-BC3A-C4A13907E8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CC549CE-15BA-4456-A8B3-305695FDB4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A8CBB-B504-4DFB-8730-7965E6907633}" type="datetimeFigureOut">
              <a:rPr lang="en-US" smtClean="0"/>
              <a:t>6/18/2020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F168AE5-6EDA-446C-95D1-EBBCE4190F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E5A41A9-C9E5-48D2-A08B-A5FF1D1459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4667D-8DFA-41B3-A1DE-ED66A79957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9140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FC9B829-2EA9-4E8E-A5A0-79D4840B43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A8CBB-B504-4DFB-8730-7965E6907633}" type="datetimeFigureOut">
              <a:rPr lang="en-US" smtClean="0"/>
              <a:t>6/18/2020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F2395BE-95A9-4BF1-9EA9-A9531A6BE2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C3D5930-A704-4395-8B57-65AB0EA586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4667D-8DFA-41B3-A1DE-ED66A79957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70983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3EB5BA-5D64-4F81-B977-EF455CCB39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9A3539-61AF-4045-90F4-8DA03EB1E0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31F1700-CD41-42E6-B2BF-E1F4376A41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9BA449A-6230-4A6E-A8BC-2ED97882B1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A8CBB-B504-4DFB-8730-7965E6907633}" type="datetimeFigureOut">
              <a:rPr lang="en-US" smtClean="0"/>
              <a:t>6/18/2020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C99DBAB-F582-473A-8AD4-9F3988C54C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36F43C-29F5-4EDE-993B-D29F5BBDA4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4667D-8DFA-41B3-A1DE-ED66A79957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7680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B5CD82-B42A-4AC2-B2D2-22EBBE22D2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B288A78-4806-4036-BA77-B863905FBCC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8C1264C-EE48-4308-8306-7AA3B74B0F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0F9002D-AB5D-460A-96F5-0737189AB1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A8CBB-B504-4DFB-8730-7965E6907633}" type="datetimeFigureOut">
              <a:rPr lang="en-US" smtClean="0"/>
              <a:t>6/18/2020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B8E7E98-9D84-4F1E-B536-D0E5FE4451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3A5A1AA-A1EC-4042-8CE2-9246865803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4667D-8DFA-41B3-A1DE-ED66A79957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73726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93FD22C-A1CB-4F49-96CC-FF68E96E5D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BB0A51F-ECF8-447A-BA95-E0B437B8FD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6DF375-CFE2-47B7-9A5B-EB5EF325623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0A8CBB-B504-4DFB-8730-7965E6907633}" type="datetimeFigureOut">
              <a:rPr lang="en-US" smtClean="0"/>
              <a:t>6/18/2020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77EF33-786A-40B6-A103-2560C68FB7B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5E1927-15B6-4FB9-A881-6182F0E8FD7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C4667D-8DFA-41B3-A1DE-ED66A79957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71130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63E29CF8-0456-486D-B560-07BA8A7138D9}"/>
              </a:ext>
            </a:extLst>
          </p:cNvPr>
          <p:cNvSpPr txBox="1"/>
          <p:nvPr/>
        </p:nvSpPr>
        <p:spPr>
          <a:xfrm>
            <a:off x="4224082" y="-38318"/>
            <a:ext cx="36169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Mars Rover Wiring Diagram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766228B-4072-4C82-9EBF-D5B3FC2114F5}"/>
              </a:ext>
            </a:extLst>
          </p:cNvPr>
          <p:cNvSpPr/>
          <p:nvPr/>
        </p:nvSpPr>
        <p:spPr>
          <a:xfrm>
            <a:off x="1528708" y="1710267"/>
            <a:ext cx="2433608" cy="259079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44CA7E8-B33F-427D-A998-6DE001037F23}"/>
              </a:ext>
            </a:extLst>
          </p:cNvPr>
          <p:cNvSpPr/>
          <p:nvPr/>
        </p:nvSpPr>
        <p:spPr>
          <a:xfrm>
            <a:off x="6377797" y="3429000"/>
            <a:ext cx="3839075" cy="328506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5ABA3D2-7D39-4F72-B699-45D20B56C164}"/>
              </a:ext>
            </a:extLst>
          </p:cNvPr>
          <p:cNvSpPr/>
          <p:nvPr/>
        </p:nvSpPr>
        <p:spPr>
          <a:xfrm>
            <a:off x="5464673" y="1253067"/>
            <a:ext cx="5266268" cy="1066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5CF9D24-2D9C-4FB0-9545-94BE23E1DA6A}"/>
              </a:ext>
            </a:extLst>
          </p:cNvPr>
          <p:cNvSpPr txBox="1"/>
          <p:nvPr/>
        </p:nvSpPr>
        <p:spPr>
          <a:xfrm>
            <a:off x="1805711" y="3725334"/>
            <a:ext cx="6222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CH 1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4DCED7B-1242-463D-8FCA-1F544A0E3A42}"/>
              </a:ext>
            </a:extLst>
          </p:cNvPr>
          <p:cNvSpPr txBox="1"/>
          <p:nvPr/>
        </p:nvSpPr>
        <p:spPr>
          <a:xfrm>
            <a:off x="1805711" y="3356002"/>
            <a:ext cx="6222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CH 2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57F14B5-4207-413F-9E0F-F4BD79BF6214}"/>
              </a:ext>
            </a:extLst>
          </p:cNvPr>
          <p:cNvSpPr txBox="1"/>
          <p:nvPr/>
        </p:nvSpPr>
        <p:spPr>
          <a:xfrm>
            <a:off x="1805711" y="2986670"/>
            <a:ext cx="6222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CH 3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2A4152E-E227-4C02-A559-022F713882D0}"/>
              </a:ext>
            </a:extLst>
          </p:cNvPr>
          <p:cNvSpPr txBox="1"/>
          <p:nvPr/>
        </p:nvSpPr>
        <p:spPr>
          <a:xfrm>
            <a:off x="1958798" y="2595604"/>
            <a:ext cx="3161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V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34716C8-CE46-4511-B435-2749A218604F}"/>
              </a:ext>
            </a:extLst>
          </p:cNvPr>
          <p:cNvSpPr/>
          <p:nvPr/>
        </p:nvSpPr>
        <p:spPr>
          <a:xfrm>
            <a:off x="2478796" y="2561738"/>
            <a:ext cx="1161786" cy="15329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14BF83BB-AB8D-493B-890D-2E158BC3ACB6}"/>
              </a:ext>
            </a:extLst>
          </p:cNvPr>
          <p:cNvSpPr/>
          <p:nvPr/>
        </p:nvSpPr>
        <p:spPr>
          <a:xfrm>
            <a:off x="2643912" y="3859200"/>
            <a:ext cx="101600" cy="1016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1AC7D640-05D1-42CD-A754-CDB85EF4342B}"/>
              </a:ext>
            </a:extLst>
          </p:cNvPr>
          <p:cNvSpPr/>
          <p:nvPr/>
        </p:nvSpPr>
        <p:spPr>
          <a:xfrm>
            <a:off x="2992867" y="3859200"/>
            <a:ext cx="101600" cy="1016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00F0A9BF-D9A8-48D7-8218-792BF8889564}"/>
              </a:ext>
            </a:extLst>
          </p:cNvPr>
          <p:cNvSpPr/>
          <p:nvPr/>
        </p:nvSpPr>
        <p:spPr>
          <a:xfrm>
            <a:off x="3378085" y="3859200"/>
            <a:ext cx="101600" cy="1016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470ABB42-3278-4440-813C-453189C30F3F}"/>
              </a:ext>
            </a:extLst>
          </p:cNvPr>
          <p:cNvSpPr/>
          <p:nvPr/>
        </p:nvSpPr>
        <p:spPr>
          <a:xfrm>
            <a:off x="2637826" y="3483468"/>
            <a:ext cx="101600" cy="1016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1443E66F-9D8E-4FA4-8C12-F36A43F5C22B}"/>
              </a:ext>
            </a:extLst>
          </p:cNvPr>
          <p:cNvSpPr/>
          <p:nvPr/>
        </p:nvSpPr>
        <p:spPr>
          <a:xfrm>
            <a:off x="2986781" y="3483468"/>
            <a:ext cx="101600" cy="1016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CF36AF47-DC16-455E-B47B-F6C30B4FDFA0}"/>
              </a:ext>
            </a:extLst>
          </p:cNvPr>
          <p:cNvSpPr/>
          <p:nvPr/>
        </p:nvSpPr>
        <p:spPr>
          <a:xfrm>
            <a:off x="3371999" y="3483468"/>
            <a:ext cx="101600" cy="1016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2692BACE-2CDD-45D4-AF0B-748A04700F47}"/>
              </a:ext>
            </a:extLst>
          </p:cNvPr>
          <p:cNvSpPr/>
          <p:nvPr/>
        </p:nvSpPr>
        <p:spPr>
          <a:xfrm>
            <a:off x="2637826" y="3107736"/>
            <a:ext cx="101600" cy="1016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ACDDE84C-CA0E-4431-ADFB-1DBDB66796C4}"/>
              </a:ext>
            </a:extLst>
          </p:cNvPr>
          <p:cNvSpPr/>
          <p:nvPr/>
        </p:nvSpPr>
        <p:spPr>
          <a:xfrm>
            <a:off x="2986781" y="3107736"/>
            <a:ext cx="101600" cy="1016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7E4CCA83-1B2B-40D9-AF21-EAFB5816BDA0}"/>
              </a:ext>
            </a:extLst>
          </p:cNvPr>
          <p:cNvSpPr/>
          <p:nvPr/>
        </p:nvSpPr>
        <p:spPr>
          <a:xfrm>
            <a:off x="3371999" y="3107736"/>
            <a:ext cx="101600" cy="1016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F646443A-668E-4A16-A49E-0BB96A8754C0}"/>
              </a:ext>
            </a:extLst>
          </p:cNvPr>
          <p:cNvSpPr/>
          <p:nvPr/>
        </p:nvSpPr>
        <p:spPr>
          <a:xfrm>
            <a:off x="2631740" y="2732004"/>
            <a:ext cx="101600" cy="1016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C499AFFE-890A-4CA0-B15C-3BAE3DBA5599}"/>
              </a:ext>
            </a:extLst>
          </p:cNvPr>
          <p:cNvSpPr/>
          <p:nvPr/>
        </p:nvSpPr>
        <p:spPr>
          <a:xfrm>
            <a:off x="2980695" y="2732004"/>
            <a:ext cx="101600" cy="1016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63C6AAFD-A519-4C25-839F-F0F4D91B2BDB}"/>
              </a:ext>
            </a:extLst>
          </p:cNvPr>
          <p:cNvSpPr/>
          <p:nvPr/>
        </p:nvSpPr>
        <p:spPr>
          <a:xfrm>
            <a:off x="3365913" y="2732004"/>
            <a:ext cx="101600" cy="1016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A2C646FA-8C58-4F34-BA2D-3B3C97648526}"/>
              </a:ext>
            </a:extLst>
          </p:cNvPr>
          <p:cNvSpPr/>
          <p:nvPr/>
        </p:nvSpPr>
        <p:spPr>
          <a:xfrm>
            <a:off x="5645445" y="1388931"/>
            <a:ext cx="101600" cy="1016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39CAA556-AFC4-42BB-B503-543EB9F114EA}"/>
              </a:ext>
            </a:extLst>
          </p:cNvPr>
          <p:cNvSpPr/>
          <p:nvPr/>
        </p:nvSpPr>
        <p:spPr>
          <a:xfrm>
            <a:off x="5981758" y="1388931"/>
            <a:ext cx="101600" cy="1016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26A5C0B7-549E-48EB-87A9-E95355B8A4A5}"/>
              </a:ext>
            </a:extLst>
          </p:cNvPr>
          <p:cNvSpPr/>
          <p:nvPr/>
        </p:nvSpPr>
        <p:spPr>
          <a:xfrm>
            <a:off x="6318071" y="1388931"/>
            <a:ext cx="101600" cy="1016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73D14725-0FE5-4E1B-B8EA-CE5973397572}"/>
              </a:ext>
            </a:extLst>
          </p:cNvPr>
          <p:cNvSpPr/>
          <p:nvPr/>
        </p:nvSpPr>
        <p:spPr>
          <a:xfrm>
            <a:off x="6654384" y="1388931"/>
            <a:ext cx="101600" cy="1016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79E075A0-E799-418F-B73B-57435C7F53E8}"/>
              </a:ext>
            </a:extLst>
          </p:cNvPr>
          <p:cNvSpPr/>
          <p:nvPr/>
        </p:nvSpPr>
        <p:spPr>
          <a:xfrm>
            <a:off x="6990697" y="1388931"/>
            <a:ext cx="101600" cy="1016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4AE44CD3-68B4-456D-8C71-2D7C118971A5}"/>
              </a:ext>
            </a:extLst>
          </p:cNvPr>
          <p:cNvSpPr/>
          <p:nvPr/>
        </p:nvSpPr>
        <p:spPr>
          <a:xfrm>
            <a:off x="7327010" y="1388931"/>
            <a:ext cx="101600" cy="1016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93A66124-D4AB-45EF-9999-9C491C13D216}"/>
              </a:ext>
            </a:extLst>
          </p:cNvPr>
          <p:cNvSpPr/>
          <p:nvPr/>
        </p:nvSpPr>
        <p:spPr>
          <a:xfrm>
            <a:off x="7663323" y="1388931"/>
            <a:ext cx="101600" cy="1016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EE7869D0-AAE5-4C79-9DD0-073009706BAD}"/>
              </a:ext>
            </a:extLst>
          </p:cNvPr>
          <p:cNvSpPr/>
          <p:nvPr/>
        </p:nvSpPr>
        <p:spPr>
          <a:xfrm>
            <a:off x="7999636" y="1388931"/>
            <a:ext cx="101600" cy="1016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F8413BCF-9394-4A84-AFDA-BBF0C3FF4BE4}"/>
              </a:ext>
            </a:extLst>
          </p:cNvPr>
          <p:cNvSpPr/>
          <p:nvPr/>
        </p:nvSpPr>
        <p:spPr>
          <a:xfrm>
            <a:off x="8335949" y="1388931"/>
            <a:ext cx="101600" cy="1016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30E919D2-3ECB-44FE-9E44-E5989292D39E}"/>
              </a:ext>
            </a:extLst>
          </p:cNvPr>
          <p:cNvSpPr/>
          <p:nvPr/>
        </p:nvSpPr>
        <p:spPr>
          <a:xfrm>
            <a:off x="8672262" y="1388931"/>
            <a:ext cx="101600" cy="1016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AC117377-4F61-4222-B83E-8A6618F1BD3F}"/>
              </a:ext>
            </a:extLst>
          </p:cNvPr>
          <p:cNvSpPr/>
          <p:nvPr/>
        </p:nvSpPr>
        <p:spPr>
          <a:xfrm>
            <a:off x="9008575" y="1388931"/>
            <a:ext cx="101600" cy="1016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48D7A998-2C15-4187-8029-320D90B4ED81}"/>
              </a:ext>
            </a:extLst>
          </p:cNvPr>
          <p:cNvSpPr/>
          <p:nvPr/>
        </p:nvSpPr>
        <p:spPr>
          <a:xfrm>
            <a:off x="9344888" y="1388931"/>
            <a:ext cx="101600" cy="1016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936E3715-A723-4480-8CA5-CA2B2ABD758E}"/>
              </a:ext>
            </a:extLst>
          </p:cNvPr>
          <p:cNvSpPr/>
          <p:nvPr/>
        </p:nvSpPr>
        <p:spPr>
          <a:xfrm>
            <a:off x="9681201" y="1388931"/>
            <a:ext cx="101600" cy="1016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7A4E8BAE-34FF-4161-AA90-E954F593650A}"/>
              </a:ext>
            </a:extLst>
          </p:cNvPr>
          <p:cNvSpPr/>
          <p:nvPr/>
        </p:nvSpPr>
        <p:spPr>
          <a:xfrm>
            <a:off x="10017514" y="1388931"/>
            <a:ext cx="101600" cy="1016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1E950F2C-8133-44D3-8FC2-30A4EFD51AB1}"/>
              </a:ext>
            </a:extLst>
          </p:cNvPr>
          <p:cNvSpPr/>
          <p:nvPr/>
        </p:nvSpPr>
        <p:spPr>
          <a:xfrm>
            <a:off x="10353823" y="1388931"/>
            <a:ext cx="101600" cy="1016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id="{1DA14202-AE6F-43B1-A184-50D896D3B56D}"/>
              </a:ext>
            </a:extLst>
          </p:cNvPr>
          <p:cNvSpPr/>
          <p:nvPr/>
        </p:nvSpPr>
        <p:spPr>
          <a:xfrm>
            <a:off x="5645445" y="2020583"/>
            <a:ext cx="101600" cy="1016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>
            <a:extLst>
              <a:ext uri="{FF2B5EF4-FFF2-40B4-BE49-F238E27FC236}">
                <a16:creationId xmlns:a16="http://schemas.microsoft.com/office/drawing/2014/main" id="{F94B8FF1-BA0E-4842-AE33-E6615E04C393}"/>
              </a:ext>
            </a:extLst>
          </p:cNvPr>
          <p:cNvSpPr/>
          <p:nvPr/>
        </p:nvSpPr>
        <p:spPr>
          <a:xfrm>
            <a:off x="5981758" y="2020583"/>
            <a:ext cx="101600" cy="1016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EB751C41-BE4F-4249-8341-8C35429CD071}"/>
              </a:ext>
            </a:extLst>
          </p:cNvPr>
          <p:cNvSpPr/>
          <p:nvPr/>
        </p:nvSpPr>
        <p:spPr>
          <a:xfrm>
            <a:off x="6318071" y="2020583"/>
            <a:ext cx="101600" cy="1016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>
            <a:extLst>
              <a:ext uri="{FF2B5EF4-FFF2-40B4-BE49-F238E27FC236}">
                <a16:creationId xmlns:a16="http://schemas.microsoft.com/office/drawing/2014/main" id="{89C17182-4C5D-4D13-BED7-78C1C07DC2B7}"/>
              </a:ext>
            </a:extLst>
          </p:cNvPr>
          <p:cNvSpPr/>
          <p:nvPr/>
        </p:nvSpPr>
        <p:spPr>
          <a:xfrm>
            <a:off x="6654384" y="2020583"/>
            <a:ext cx="101600" cy="1016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>
            <a:extLst>
              <a:ext uri="{FF2B5EF4-FFF2-40B4-BE49-F238E27FC236}">
                <a16:creationId xmlns:a16="http://schemas.microsoft.com/office/drawing/2014/main" id="{D6731D7C-123B-4027-8929-A1491F076124}"/>
              </a:ext>
            </a:extLst>
          </p:cNvPr>
          <p:cNvSpPr/>
          <p:nvPr/>
        </p:nvSpPr>
        <p:spPr>
          <a:xfrm>
            <a:off x="6990697" y="2020583"/>
            <a:ext cx="101600" cy="1016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>
            <a:extLst>
              <a:ext uri="{FF2B5EF4-FFF2-40B4-BE49-F238E27FC236}">
                <a16:creationId xmlns:a16="http://schemas.microsoft.com/office/drawing/2014/main" id="{AFABB2C2-3488-4B5F-8C20-04E5DE4E9E22}"/>
              </a:ext>
            </a:extLst>
          </p:cNvPr>
          <p:cNvSpPr/>
          <p:nvPr/>
        </p:nvSpPr>
        <p:spPr>
          <a:xfrm>
            <a:off x="7327010" y="2020583"/>
            <a:ext cx="101600" cy="1016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>
            <a:extLst>
              <a:ext uri="{FF2B5EF4-FFF2-40B4-BE49-F238E27FC236}">
                <a16:creationId xmlns:a16="http://schemas.microsoft.com/office/drawing/2014/main" id="{AE52AE01-83F3-43B8-8F81-3CEC2E4E44D0}"/>
              </a:ext>
            </a:extLst>
          </p:cNvPr>
          <p:cNvSpPr/>
          <p:nvPr/>
        </p:nvSpPr>
        <p:spPr>
          <a:xfrm>
            <a:off x="7663323" y="2020583"/>
            <a:ext cx="101600" cy="1016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val 46">
            <a:extLst>
              <a:ext uri="{FF2B5EF4-FFF2-40B4-BE49-F238E27FC236}">
                <a16:creationId xmlns:a16="http://schemas.microsoft.com/office/drawing/2014/main" id="{024E0BF7-6A8A-44BD-A22A-4C4B259EF227}"/>
              </a:ext>
            </a:extLst>
          </p:cNvPr>
          <p:cNvSpPr/>
          <p:nvPr/>
        </p:nvSpPr>
        <p:spPr>
          <a:xfrm>
            <a:off x="7999636" y="2020583"/>
            <a:ext cx="101600" cy="1016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>
            <a:extLst>
              <a:ext uri="{FF2B5EF4-FFF2-40B4-BE49-F238E27FC236}">
                <a16:creationId xmlns:a16="http://schemas.microsoft.com/office/drawing/2014/main" id="{A2406560-5AD5-4063-9FDE-809C3E88069C}"/>
              </a:ext>
            </a:extLst>
          </p:cNvPr>
          <p:cNvSpPr/>
          <p:nvPr/>
        </p:nvSpPr>
        <p:spPr>
          <a:xfrm>
            <a:off x="8335949" y="2020583"/>
            <a:ext cx="101600" cy="1016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>
            <a:extLst>
              <a:ext uri="{FF2B5EF4-FFF2-40B4-BE49-F238E27FC236}">
                <a16:creationId xmlns:a16="http://schemas.microsoft.com/office/drawing/2014/main" id="{3FC2BABC-64A3-4BC8-8586-6194733481DE}"/>
              </a:ext>
            </a:extLst>
          </p:cNvPr>
          <p:cNvSpPr/>
          <p:nvPr/>
        </p:nvSpPr>
        <p:spPr>
          <a:xfrm>
            <a:off x="8672262" y="2020583"/>
            <a:ext cx="101600" cy="1016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>
            <a:extLst>
              <a:ext uri="{FF2B5EF4-FFF2-40B4-BE49-F238E27FC236}">
                <a16:creationId xmlns:a16="http://schemas.microsoft.com/office/drawing/2014/main" id="{D4BCB3E8-70FD-41D6-ADE5-6530362BB5DC}"/>
              </a:ext>
            </a:extLst>
          </p:cNvPr>
          <p:cNvSpPr/>
          <p:nvPr/>
        </p:nvSpPr>
        <p:spPr>
          <a:xfrm>
            <a:off x="9008575" y="2020583"/>
            <a:ext cx="101600" cy="1016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>
            <a:extLst>
              <a:ext uri="{FF2B5EF4-FFF2-40B4-BE49-F238E27FC236}">
                <a16:creationId xmlns:a16="http://schemas.microsoft.com/office/drawing/2014/main" id="{CDB595AD-459D-4C1D-B2D2-A9BF772DA30B}"/>
              </a:ext>
            </a:extLst>
          </p:cNvPr>
          <p:cNvSpPr/>
          <p:nvPr/>
        </p:nvSpPr>
        <p:spPr>
          <a:xfrm>
            <a:off x="9344888" y="2020583"/>
            <a:ext cx="101600" cy="1016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>
            <a:extLst>
              <a:ext uri="{FF2B5EF4-FFF2-40B4-BE49-F238E27FC236}">
                <a16:creationId xmlns:a16="http://schemas.microsoft.com/office/drawing/2014/main" id="{689C05DD-D007-4F35-8288-12CA8AAD8CCC}"/>
              </a:ext>
            </a:extLst>
          </p:cNvPr>
          <p:cNvSpPr/>
          <p:nvPr/>
        </p:nvSpPr>
        <p:spPr>
          <a:xfrm>
            <a:off x="9681201" y="2020583"/>
            <a:ext cx="101600" cy="1016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>
            <a:extLst>
              <a:ext uri="{FF2B5EF4-FFF2-40B4-BE49-F238E27FC236}">
                <a16:creationId xmlns:a16="http://schemas.microsoft.com/office/drawing/2014/main" id="{28DB4DD9-8FF4-4713-913E-9A4DEAE39925}"/>
              </a:ext>
            </a:extLst>
          </p:cNvPr>
          <p:cNvSpPr/>
          <p:nvPr/>
        </p:nvSpPr>
        <p:spPr>
          <a:xfrm>
            <a:off x="10017514" y="2020583"/>
            <a:ext cx="101600" cy="1016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>
            <a:extLst>
              <a:ext uri="{FF2B5EF4-FFF2-40B4-BE49-F238E27FC236}">
                <a16:creationId xmlns:a16="http://schemas.microsoft.com/office/drawing/2014/main" id="{56AC233F-4924-48F8-90DA-839545FC4C79}"/>
              </a:ext>
            </a:extLst>
          </p:cNvPr>
          <p:cNvSpPr/>
          <p:nvPr/>
        </p:nvSpPr>
        <p:spPr>
          <a:xfrm>
            <a:off x="10353823" y="2020583"/>
            <a:ext cx="101600" cy="1016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>
            <a:extLst>
              <a:ext uri="{FF2B5EF4-FFF2-40B4-BE49-F238E27FC236}">
                <a16:creationId xmlns:a16="http://schemas.microsoft.com/office/drawing/2014/main" id="{C237C653-FA73-4F47-A3FB-2357BCC3806A}"/>
              </a:ext>
            </a:extLst>
          </p:cNvPr>
          <p:cNvSpPr/>
          <p:nvPr/>
        </p:nvSpPr>
        <p:spPr>
          <a:xfrm>
            <a:off x="6654388" y="3728535"/>
            <a:ext cx="101600" cy="1016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>
            <a:extLst>
              <a:ext uri="{FF2B5EF4-FFF2-40B4-BE49-F238E27FC236}">
                <a16:creationId xmlns:a16="http://schemas.microsoft.com/office/drawing/2014/main" id="{08EC3D35-2FCD-4221-B56F-831604848973}"/>
              </a:ext>
            </a:extLst>
          </p:cNvPr>
          <p:cNvSpPr/>
          <p:nvPr/>
        </p:nvSpPr>
        <p:spPr>
          <a:xfrm>
            <a:off x="6990701" y="3728535"/>
            <a:ext cx="101600" cy="1016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>
            <a:extLst>
              <a:ext uri="{FF2B5EF4-FFF2-40B4-BE49-F238E27FC236}">
                <a16:creationId xmlns:a16="http://schemas.microsoft.com/office/drawing/2014/main" id="{3DD0CAB2-7694-4824-B5E7-5BFCA4B69725}"/>
              </a:ext>
            </a:extLst>
          </p:cNvPr>
          <p:cNvSpPr/>
          <p:nvPr/>
        </p:nvSpPr>
        <p:spPr>
          <a:xfrm>
            <a:off x="7327014" y="3728535"/>
            <a:ext cx="101600" cy="1016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>
            <a:extLst>
              <a:ext uri="{FF2B5EF4-FFF2-40B4-BE49-F238E27FC236}">
                <a16:creationId xmlns:a16="http://schemas.microsoft.com/office/drawing/2014/main" id="{657705CF-8036-4962-86D4-ABA2FC15B3C5}"/>
              </a:ext>
            </a:extLst>
          </p:cNvPr>
          <p:cNvSpPr/>
          <p:nvPr/>
        </p:nvSpPr>
        <p:spPr>
          <a:xfrm>
            <a:off x="7663327" y="3728535"/>
            <a:ext cx="101600" cy="1016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>
            <a:extLst>
              <a:ext uri="{FF2B5EF4-FFF2-40B4-BE49-F238E27FC236}">
                <a16:creationId xmlns:a16="http://schemas.microsoft.com/office/drawing/2014/main" id="{85681FE8-9F20-4100-997F-C39792EB488C}"/>
              </a:ext>
            </a:extLst>
          </p:cNvPr>
          <p:cNvSpPr/>
          <p:nvPr/>
        </p:nvSpPr>
        <p:spPr>
          <a:xfrm>
            <a:off x="7999640" y="3728535"/>
            <a:ext cx="101600" cy="1016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>
            <a:extLst>
              <a:ext uri="{FF2B5EF4-FFF2-40B4-BE49-F238E27FC236}">
                <a16:creationId xmlns:a16="http://schemas.microsoft.com/office/drawing/2014/main" id="{5291165F-76B3-4D54-A4A6-E53DEB8FBD3F}"/>
              </a:ext>
            </a:extLst>
          </p:cNvPr>
          <p:cNvSpPr/>
          <p:nvPr/>
        </p:nvSpPr>
        <p:spPr>
          <a:xfrm>
            <a:off x="8335949" y="3728535"/>
            <a:ext cx="101600" cy="1016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A7AA7C54-CC58-4B8C-8E5F-E6C2A2B9BCEE}"/>
              </a:ext>
            </a:extLst>
          </p:cNvPr>
          <p:cNvSpPr/>
          <p:nvPr/>
        </p:nvSpPr>
        <p:spPr>
          <a:xfrm>
            <a:off x="8761221" y="3563669"/>
            <a:ext cx="377326" cy="3757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42453848-75FE-4856-BE57-8AC5765D78B5}"/>
              </a:ext>
            </a:extLst>
          </p:cNvPr>
          <p:cNvSpPr/>
          <p:nvPr/>
        </p:nvSpPr>
        <p:spPr>
          <a:xfrm>
            <a:off x="9183436" y="3563669"/>
            <a:ext cx="377326" cy="3757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8638BF6F-5CFD-4366-BD7B-5A1D5FC1BA1D}"/>
              </a:ext>
            </a:extLst>
          </p:cNvPr>
          <p:cNvSpPr/>
          <p:nvPr/>
        </p:nvSpPr>
        <p:spPr>
          <a:xfrm>
            <a:off x="9623375" y="3563669"/>
            <a:ext cx="377326" cy="3757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B91570E2-1D13-4164-826F-60AFEF255F75}"/>
              </a:ext>
            </a:extLst>
          </p:cNvPr>
          <p:cNvSpPr/>
          <p:nvPr/>
        </p:nvSpPr>
        <p:spPr>
          <a:xfrm>
            <a:off x="9690988" y="4536533"/>
            <a:ext cx="377326" cy="3757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F0D8FA9F-969E-4BC5-A26A-6308963D0A97}"/>
              </a:ext>
            </a:extLst>
          </p:cNvPr>
          <p:cNvSpPr/>
          <p:nvPr/>
        </p:nvSpPr>
        <p:spPr>
          <a:xfrm>
            <a:off x="9690988" y="4978236"/>
            <a:ext cx="377326" cy="3757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2C67D09F-F07C-4A90-BA2A-FD78D92DBCE7}"/>
              </a:ext>
            </a:extLst>
          </p:cNvPr>
          <p:cNvSpPr/>
          <p:nvPr/>
        </p:nvSpPr>
        <p:spPr>
          <a:xfrm>
            <a:off x="6465721" y="4497565"/>
            <a:ext cx="377326" cy="3757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90B8C6BC-C845-4EEE-9CB7-ABC762BF9391}"/>
              </a:ext>
            </a:extLst>
          </p:cNvPr>
          <p:cNvSpPr/>
          <p:nvPr/>
        </p:nvSpPr>
        <p:spPr>
          <a:xfrm>
            <a:off x="6465721" y="4939268"/>
            <a:ext cx="377326" cy="3757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D660909E-8C95-4D30-8DC1-E48DBBC491B7}"/>
              </a:ext>
            </a:extLst>
          </p:cNvPr>
          <p:cNvSpPr txBox="1"/>
          <p:nvPr/>
        </p:nvSpPr>
        <p:spPr>
          <a:xfrm>
            <a:off x="11115852" y="1850658"/>
            <a:ext cx="7457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 side 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0303E59C-452B-4AE8-8091-230F1BF2E77B}"/>
              </a:ext>
            </a:extLst>
          </p:cNvPr>
          <p:cNvSpPr txBox="1"/>
          <p:nvPr/>
        </p:nvSpPr>
        <p:spPr>
          <a:xfrm>
            <a:off x="11168344" y="1204265"/>
            <a:ext cx="8643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 side </a:t>
            </a:r>
          </a:p>
        </p:txBody>
      </p:sp>
      <p:cxnSp>
        <p:nvCxnSpPr>
          <p:cNvPr id="67" name="Connector: Elbow 66">
            <a:extLst>
              <a:ext uri="{FF2B5EF4-FFF2-40B4-BE49-F238E27FC236}">
                <a16:creationId xmlns:a16="http://schemas.microsoft.com/office/drawing/2014/main" id="{E2F9A36B-0E0A-4DF2-8EFC-665BDC45BDD7}"/>
              </a:ext>
            </a:extLst>
          </p:cNvPr>
          <p:cNvCxnSpPr/>
          <p:nvPr/>
        </p:nvCxnSpPr>
        <p:spPr>
          <a:xfrm rot="5400000">
            <a:off x="3264761" y="3751778"/>
            <a:ext cx="487" cy="12700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Connector: Elbow 76">
            <a:extLst>
              <a:ext uri="{FF2B5EF4-FFF2-40B4-BE49-F238E27FC236}">
                <a16:creationId xmlns:a16="http://schemas.microsoft.com/office/drawing/2014/main" id="{DA0B914C-CCAD-47BB-86CB-11C38A0DDB2C}"/>
              </a:ext>
            </a:extLst>
          </p:cNvPr>
          <p:cNvCxnSpPr>
            <a:cxnSpLocks/>
            <a:stCxn id="15" idx="6"/>
          </p:cNvCxnSpPr>
          <p:nvPr/>
        </p:nvCxnSpPr>
        <p:spPr>
          <a:xfrm flipV="1">
            <a:off x="3479685" y="2738661"/>
            <a:ext cx="6599918" cy="1171339"/>
          </a:xfrm>
          <a:prstGeom prst="bentConnector3">
            <a:avLst>
              <a:gd name="adj1" fmla="val 36823"/>
            </a:avLst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2" name="Straight Connector 81">
            <a:extLst>
              <a:ext uri="{FF2B5EF4-FFF2-40B4-BE49-F238E27FC236}">
                <a16:creationId xmlns:a16="http://schemas.microsoft.com/office/drawing/2014/main" id="{AECAB120-DFAB-4AAA-AA98-27E7F312F5FC}"/>
              </a:ext>
            </a:extLst>
          </p:cNvPr>
          <p:cNvCxnSpPr>
            <a:cxnSpLocks/>
          </p:cNvCxnSpPr>
          <p:nvPr/>
        </p:nvCxnSpPr>
        <p:spPr>
          <a:xfrm flipV="1">
            <a:off x="10079603" y="2100875"/>
            <a:ext cx="14879" cy="66915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8" name="Connector: Elbow 97">
            <a:extLst>
              <a:ext uri="{FF2B5EF4-FFF2-40B4-BE49-F238E27FC236}">
                <a16:creationId xmlns:a16="http://schemas.microsoft.com/office/drawing/2014/main" id="{E9813D9F-D56F-4809-AD01-65FB8599C04E}"/>
              </a:ext>
            </a:extLst>
          </p:cNvPr>
          <p:cNvCxnSpPr>
            <a:cxnSpLocks/>
          </p:cNvCxnSpPr>
          <p:nvPr/>
        </p:nvCxnSpPr>
        <p:spPr>
          <a:xfrm rot="16200000" flipH="1">
            <a:off x="2616373" y="4286495"/>
            <a:ext cx="1494768" cy="640181"/>
          </a:xfrm>
          <a:prstGeom prst="bentConnector3">
            <a:avLst>
              <a:gd name="adj1" fmla="val 100202"/>
            </a:avLst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15" name="Connector: Elbow 114">
            <a:extLst>
              <a:ext uri="{FF2B5EF4-FFF2-40B4-BE49-F238E27FC236}">
                <a16:creationId xmlns:a16="http://schemas.microsoft.com/office/drawing/2014/main" id="{BABB1E61-535C-4AAE-A8E7-25486C534CC2}"/>
              </a:ext>
            </a:extLst>
          </p:cNvPr>
          <p:cNvCxnSpPr>
            <a:cxnSpLocks/>
            <a:stCxn id="54" idx="7"/>
          </p:cNvCxnSpPr>
          <p:nvPr/>
        </p:nvCxnSpPr>
        <p:spPr>
          <a:xfrm rot="16200000" flipH="1" flipV="1">
            <a:off x="5381310" y="294734"/>
            <a:ext cx="3318506" cy="6799962"/>
          </a:xfrm>
          <a:prstGeom prst="bentConnector4">
            <a:avLst>
              <a:gd name="adj1" fmla="val 25607"/>
              <a:gd name="adj2" fmla="val 80017"/>
            </a:avLst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20" name="Connector: Elbow 119">
            <a:extLst>
              <a:ext uri="{FF2B5EF4-FFF2-40B4-BE49-F238E27FC236}">
                <a16:creationId xmlns:a16="http://schemas.microsoft.com/office/drawing/2014/main" id="{979735AA-5E13-432A-903B-9430A8E243CD}"/>
              </a:ext>
            </a:extLst>
          </p:cNvPr>
          <p:cNvCxnSpPr>
            <a:cxnSpLocks/>
            <a:stCxn id="25" idx="2"/>
          </p:cNvCxnSpPr>
          <p:nvPr/>
        </p:nvCxnSpPr>
        <p:spPr>
          <a:xfrm rot="10800000" flipV="1">
            <a:off x="5302529" y="1439731"/>
            <a:ext cx="342917" cy="1884598"/>
          </a:xfrm>
          <a:prstGeom prst="bentConnector2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23" name="Connector: Elbow 122">
            <a:extLst>
              <a:ext uri="{FF2B5EF4-FFF2-40B4-BE49-F238E27FC236}">
                <a16:creationId xmlns:a16="http://schemas.microsoft.com/office/drawing/2014/main" id="{2A99FC53-0875-43E0-80A0-5F3A929BE916}"/>
              </a:ext>
            </a:extLst>
          </p:cNvPr>
          <p:cNvCxnSpPr>
            <a:cxnSpLocks/>
            <a:endCxn id="56" idx="7"/>
          </p:cNvCxnSpPr>
          <p:nvPr/>
        </p:nvCxnSpPr>
        <p:spPr>
          <a:xfrm>
            <a:off x="5302526" y="3324330"/>
            <a:ext cx="1774896" cy="419084"/>
          </a:xfrm>
          <a:prstGeom prst="bentConnector2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26" name="Connector: Elbow 125">
            <a:extLst>
              <a:ext uri="{FF2B5EF4-FFF2-40B4-BE49-F238E27FC236}">
                <a16:creationId xmlns:a16="http://schemas.microsoft.com/office/drawing/2014/main" id="{5B2A3702-8A90-47F9-9CDB-4839F35B3569}"/>
              </a:ext>
            </a:extLst>
          </p:cNvPr>
          <p:cNvCxnSpPr>
            <a:stCxn id="26" idx="7"/>
          </p:cNvCxnSpPr>
          <p:nvPr/>
        </p:nvCxnSpPr>
        <p:spPr>
          <a:xfrm rot="16200000" flipH="1" flipV="1">
            <a:off x="4554692" y="1644748"/>
            <a:ext cx="1754726" cy="1272849"/>
          </a:xfrm>
          <a:prstGeom prst="bentConnector3">
            <a:avLst>
              <a:gd name="adj1" fmla="val -13876"/>
            </a:avLst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28" name="Connector: Elbow 127">
            <a:extLst>
              <a:ext uri="{FF2B5EF4-FFF2-40B4-BE49-F238E27FC236}">
                <a16:creationId xmlns:a16="http://schemas.microsoft.com/office/drawing/2014/main" id="{35B2A171-02C0-4CCB-B7D3-AA20C51A9AD4}"/>
              </a:ext>
            </a:extLst>
          </p:cNvPr>
          <p:cNvCxnSpPr>
            <a:cxnSpLocks/>
            <a:endCxn id="57" idx="7"/>
          </p:cNvCxnSpPr>
          <p:nvPr/>
        </p:nvCxnSpPr>
        <p:spPr>
          <a:xfrm>
            <a:off x="4802368" y="3171336"/>
            <a:ext cx="2611367" cy="572078"/>
          </a:xfrm>
          <a:prstGeom prst="bentConnector2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33" name="Connector: Elbow 132">
            <a:extLst>
              <a:ext uri="{FF2B5EF4-FFF2-40B4-BE49-F238E27FC236}">
                <a16:creationId xmlns:a16="http://schemas.microsoft.com/office/drawing/2014/main" id="{64B22603-8C9E-48B2-B544-6EB44EEBAE5A}"/>
              </a:ext>
            </a:extLst>
          </p:cNvPr>
          <p:cNvCxnSpPr>
            <a:cxnSpLocks/>
          </p:cNvCxnSpPr>
          <p:nvPr/>
        </p:nvCxnSpPr>
        <p:spPr>
          <a:xfrm rot="16200000" flipV="1">
            <a:off x="5020061" y="19077"/>
            <a:ext cx="668314" cy="2101149"/>
          </a:xfrm>
          <a:prstGeom prst="bentConnector2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35" name="Connector: Elbow 134">
            <a:extLst>
              <a:ext uri="{FF2B5EF4-FFF2-40B4-BE49-F238E27FC236}">
                <a16:creationId xmlns:a16="http://schemas.microsoft.com/office/drawing/2014/main" id="{2972D1CA-E598-4A29-8083-9EC76D454B2C}"/>
              </a:ext>
            </a:extLst>
          </p:cNvPr>
          <p:cNvCxnSpPr>
            <a:cxnSpLocks/>
            <a:endCxn id="58" idx="5"/>
          </p:cNvCxnSpPr>
          <p:nvPr/>
        </p:nvCxnSpPr>
        <p:spPr>
          <a:xfrm>
            <a:off x="4299755" y="735495"/>
            <a:ext cx="3450293" cy="3079761"/>
          </a:xfrm>
          <a:prstGeom prst="bentConnector4">
            <a:avLst>
              <a:gd name="adj1" fmla="val 348"/>
              <a:gd name="adj2" fmla="val 107423"/>
            </a:avLst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55" name="Connector: Elbow 154">
            <a:extLst>
              <a:ext uri="{FF2B5EF4-FFF2-40B4-BE49-F238E27FC236}">
                <a16:creationId xmlns:a16="http://schemas.microsoft.com/office/drawing/2014/main" id="{F9BA0CEF-33CC-45D8-A9C4-4FC1EFD8F3DB}"/>
              </a:ext>
            </a:extLst>
          </p:cNvPr>
          <p:cNvCxnSpPr>
            <a:cxnSpLocks/>
          </p:cNvCxnSpPr>
          <p:nvPr/>
        </p:nvCxnSpPr>
        <p:spPr>
          <a:xfrm rot="10800000">
            <a:off x="4065042" y="498019"/>
            <a:ext cx="2640144" cy="890914"/>
          </a:xfrm>
          <a:prstGeom prst="bentConnector3">
            <a:avLst>
              <a:gd name="adj1" fmla="val -258"/>
            </a:avLst>
          </a:prstGeom>
          <a:ln>
            <a:solidFill>
              <a:srgbClr val="7030A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58" name="Connector: Elbow 157">
            <a:extLst>
              <a:ext uri="{FF2B5EF4-FFF2-40B4-BE49-F238E27FC236}">
                <a16:creationId xmlns:a16="http://schemas.microsoft.com/office/drawing/2014/main" id="{B5C72CEF-3A53-4FF5-B274-36354E364FF8}"/>
              </a:ext>
            </a:extLst>
          </p:cNvPr>
          <p:cNvCxnSpPr>
            <a:cxnSpLocks/>
            <a:endCxn id="59" idx="3"/>
          </p:cNvCxnSpPr>
          <p:nvPr/>
        </p:nvCxnSpPr>
        <p:spPr>
          <a:xfrm flipV="1">
            <a:off x="4127432" y="3815256"/>
            <a:ext cx="3887087" cy="485810"/>
          </a:xfrm>
          <a:prstGeom prst="bentConnector2">
            <a:avLst/>
          </a:prstGeom>
          <a:ln>
            <a:solidFill>
              <a:srgbClr val="7030A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66" name="Connector: Elbow 165">
            <a:extLst>
              <a:ext uri="{FF2B5EF4-FFF2-40B4-BE49-F238E27FC236}">
                <a16:creationId xmlns:a16="http://schemas.microsoft.com/office/drawing/2014/main" id="{FD2D0945-E6EB-444D-A7E5-3474CD57F07C}"/>
              </a:ext>
            </a:extLst>
          </p:cNvPr>
          <p:cNvCxnSpPr>
            <a:cxnSpLocks/>
          </p:cNvCxnSpPr>
          <p:nvPr/>
        </p:nvCxnSpPr>
        <p:spPr>
          <a:xfrm rot="16200000" flipH="1">
            <a:off x="2181254" y="2395357"/>
            <a:ext cx="3858390" cy="33965"/>
          </a:xfrm>
          <a:prstGeom prst="bentConnector3">
            <a:avLst/>
          </a:prstGeom>
          <a:ln>
            <a:solidFill>
              <a:srgbClr val="7030A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79" name="Connector: Elbow 178">
            <a:extLst>
              <a:ext uri="{FF2B5EF4-FFF2-40B4-BE49-F238E27FC236}">
                <a16:creationId xmlns:a16="http://schemas.microsoft.com/office/drawing/2014/main" id="{731F57BA-71CB-41B8-9586-BC358374DB9C}"/>
              </a:ext>
            </a:extLst>
          </p:cNvPr>
          <p:cNvCxnSpPr>
            <a:stCxn id="31" idx="7"/>
          </p:cNvCxnSpPr>
          <p:nvPr/>
        </p:nvCxnSpPr>
        <p:spPr>
          <a:xfrm rot="5400000" flipH="1" flipV="1">
            <a:off x="9133740" y="-440220"/>
            <a:ext cx="460335" cy="3227726"/>
          </a:xfrm>
          <a:prstGeom prst="bentConnector2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81" name="Connector: Elbow 180">
            <a:extLst>
              <a:ext uri="{FF2B5EF4-FFF2-40B4-BE49-F238E27FC236}">
                <a16:creationId xmlns:a16="http://schemas.microsoft.com/office/drawing/2014/main" id="{DC3E5C7C-E6D0-4A91-85AE-4415AB107DEA}"/>
              </a:ext>
            </a:extLst>
          </p:cNvPr>
          <p:cNvCxnSpPr>
            <a:endCxn id="60" idx="7"/>
          </p:cNvCxnSpPr>
          <p:nvPr/>
        </p:nvCxnSpPr>
        <p:spPr>
          <a:xfrm rot="5400000">
            <a:off x="8294193" y="1071952"/>
            <a:ext cx="2799939" cy="2542984"/>
          </a:xfrm>
          <a:prstGeom prst="bentConnector3">
            <a:avLst>
              <a:gd name="adj1" fmla="val 77866"/>
            </a:avLst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84" name="Connector: Elbow 183">
            <a:extLst>
              <a:ext uri="{FF2B5EF4-FFF2-40B4-BE49-F238E27FC236}">
                <a16:creationId xmlns:a16="http://schemas.microsoft.com/office/drawing/2014/main" id="{B680E8C9-38D4-44C3-8976-1E696BF0DBCA}"/>
              </a:ext>
            </a:extLst>
          </p:cNvPr>
          <p:cNvCxnSpPr>
            <a:stCxn id="32" idx="7"/>
          </p:cNvCxnSpPr>
          <p:nvPr/>
        </p:nvCxnSpPr>
        <p:spPr>
          <a:xfrm rot="5400000" flipH="1" flipV="1">
            <a:off x="9329599" y="-125090"/>
            <a:ext cx="285658" cy="2772143"/>
          </a:xfrm>
          <a:prstGeom prst="bentConnector2">
            <a:avLst/>
          </a:prstGeom>
          <a:ln>
            <a:solidFill>
              <a:srgbClr val="8E6C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88" name="Connector: Elbow 187">
            <a:extLst>
              <a:ext uri="{FF2B5EF4-FFF2-40B4-BE49-F238E27FC236}">
                <a16:creationId xmlns:a16="http://schemas.microsoft.com/office/drawing/2014/main" id="{EB852977-399A-4844-94EB-DF3F7C8EDDA6}"/>
              </a:ext>
            </a:extLst>
          </p:cNvPr>
          <p:cNvCxnSpPr/>
          <p:nvPr/>
        </p:nvCxnSpPr>
        <p:spPr>
          <a:xfrm rot="5400000">
            <a:off x="9196990" y="2416884"/>
            <a:ext cx="2960242" cy="362778"/>
          </a:xfrm>
          <a:prstGeom prst="bentConnector3">
            <a:avLst>
              <a:gd name="adj1" fmla="val 100531"/>
            </a:avLst>
          </a:prstGeom>
          <a:ln>
            <a:solidFill>
              <a:srgbClr val="8E6C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90" name="Connector: Elbow 189">
            <a:extLst>
              <a:ext uri="{FF2B5EF4-FFF2-40B4-BE49-F238E27FC236}">
                <a16:creationId xmlns:a16="http://schemas.microsoft.com/office/drawing/2014/main" id="{8F188BFF-4843-4559-A9B9-BD1CE2368716}"/>
              </a:ext>
            </a:extLst>
          </p:cNvPr>
          <p:cNvCxnSpPr>
            <a:endCxn id="55" idx="5"/>
          </p:cNvCxnSpPr>
          <p:nvPr/>
        </p:nvCxnSpPr>
        <p:spPr>
          <a:xfrm rot="10800000">
            <a:off x="6741109" y="3815256"/>
            <a:ext cx="3761524" cy="279410"/>
          </a:xfrm>
          <a:prstGeom prst="bentConnector2">
            <a:avLst/>
          </a:prstGeom>
          <a:ln>
            <a:solidFill>
              <a:srgbClr val="996633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92" name="Connector: Elbow 191">
            <a:extLst>
              <a:ext uri="{FF2B5EF4-FFF2-40B4-BE49-F238E27FC236}">
                <a16:creationId xmlns:a16="http://schemas.microsoft.com/office/drawing/2014/main" id="{15A96D75-3728-4C41-B7B7-78B67D1DB8EF}"/>
              </a:ext>
            </a:extLst>
          </p:cNvPr>
          <p:cNvCxnSpPr>
            <a:stCxn id="43" idx="7"/>
            <a:endCxn id="13" idx="5"/>
          </p:cNvCxnSpPr>
          <p:nvPr/>
        </p:nvCxnSpPr>
        <p:spPr>
          <a:xfrm rot="16200000" flipH="1" flipV="1">
            <a:off x="3780639" y="985455"/>
            <a:ext cx="1910459" cy="4010472"/>
          </a:xfrm>
          <a:prstGeom prst="bentConnector5">
            <a:avLst>
              <a:gd name="adj1" fmla="val -4422"/>
              <a:gd name="adj2" fmla="val 50896"/>
              <a:gd name="adj3" fmla="val 111966"/>
            </a:avLst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94" name="Connector: Elbow 193">
            <a:extLst>
              <a:ext uri="{FF2B5EF4-FFF2-40B4-BE49-F238E27FC236}">
                <a16:creationId xmlns:a16="http://schemas.microsoft.com/office/drawing/2014/main" id="{DA34F39F-AEB3-4E29-899D-1C7797AF63A1}"/>
              </a:ext>
            </a:extLst>
          </p:cNvPr>
          <p:cNvCxnSpPr>
            <a:cxnSpLocks/>
            <a:stCxn id="16" idx="0"/>
            <a:endCxn id="44" idx="5"/>
          </p:cNvCxnSpPr>
          <p:nvPr/>
        </p:nvCxnSpPr>
        <p:spPr>
          <a:xfrm rot="5400000" flipH="1" flipV="1">
            <a:off x="4194940" y="600990"/>
            <a:ext cx="1376164" cy="4388792"/>
          </a:xfrm>
          <a:prstGeom prst="bentConnector3">
            <a:avLst>
              <a:gd name="adj1" fmla="val 15332"/>
            </a:avLst>
          </a:prstGeom>
          <a:ln>
            <a:solidFill>
              <a:srgbClr val="996633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98" name="Connector: Elbow 197">
            <a:extLst>
              <a:ext uri="{FF2B5EF4-FFF2-40B4-BE49-F238E27FC236}">
                <a16:creationId xmlns:a16="http://schemas.microsoft.com/office/drawing/2014/main" id="{BA22921C-0B13-42AE-99E5-DDCDF853E274}"/>
              </a:ext>
            </a:extLst>
          </p:cNvPr>
          <p:cNvCxnSpPr>
            <a:cxnSpLocks/>
            <a:stCxn id="61" idx="0"/>
            <a:endCxn id="23" idx="0"/>
          </p:cNvCxnSpPr>
          <p:nvPr/>
        </p:nvCxnSpPr>
        <p:spPr>
          <a:xfrm rot="16200000" flipV="1">
            <a:off x="5574858" y="188642"/>
            <a:ext cx="831665" cy="5918389"/>
          </a:xfrm>
          <a:prstGeom prst="bentConnector3">
            <a:avLst>
              <a:gd name="adj1" fmla="val 127487"/>
            </a:avLst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201" name="Connector: Elbow 200">
            <a:extLst>
              <a:ext uri="{FF2B5EF4-FFF2-40B4-BE49-F238E27FC236}">
                <a16:creationId xmlns:a16="http://schemas.microsoft.com/office/drawing/2014/main" id="{50D56709-0148-4A9C-A507-86F844A383A2}"/>
              </a:ext>
            </a:extLst>
          </p:cNvPr>
          <p:cNvCxnSpPr>
            <a:cxnSpLocks/>
          </p:cNvCxnSpPr>
          <p:nvPr/>
        </p:nvCxnSpPr>
        <p:spPr>
          <a:xfrm rot="16200000" flipH="1">
            <a:off x="6003975" y="195546"/>
            <a:ext cx="816786" cy="5919465"/>
          </a:xfrm>
          <a:prstGeom prst="bentConnector3">
            <a:avLst>
              <a:gd name="adj1" fmla="val -40761"/>
            </a:avLst>
          </a:prstGeom>
          <a:ln>
            <a:solidFill>
              <a:schemeClr val="tx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09" name="Connector: Elbow 208">
            <a:extLst>
              <a:ext uri="{FF2B5EF4-FFF2-40B4-BE49-F238E27FC236}">
                <a16:creationId xmlns:a16="http://schemas.microsoft.com/office/drawing/2014/main" id="{7980AEAB-FA78-4190-A562-8A460DD06EE4}"/>
              </a:ext>
            </a:extLst>
          </p:cNvPr>
          <p:cNvCxnSpPr>
            <a:cxnSpLocks/>
            <a:stCxn id="69" idx="0"/>
          </p:cNvCxnSpPr>
          <p:nvPr/>
        </p:nvCxnSpPr>
        <p:spPr>
          <a:xfrm rot="5400000" flipH="1" flipV="1">
            <a:off x="10227076" y="2579145"/>
            <a:ext cx="569487" cy="1399562"/>
          </a:xfrm>
          <a:prstGeom prst="bentConnector2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11" name="Connector: Elbow 210">
            <a:extLst>
              <a:ext uri="{FF2B5EF4-FFF2-40B4-BE49-F238E27FC236}">
                <a16:creationId xmlns:a16="http://schemas.microsoft.com/office/drawing/2014/main" id="{045E7570-FAC1-4D24-8CD9-83FFC6FF5A1D}"/>
              </a:ext>
            </a:extLst>
          </p:cNvPr>
          <p:cNvCxnSpPr>
            <a:cxnSpLocks/>
          </p:cNvCxnSpPr>
          <p:nvPr/>
        </p:nvCxnSpPr>
        <p:spPr>
          <a:xfrm flipV="1">
            <a:off x="9372102" y="3259132"/>
            <a:ext cx="1782772" cy="304538"/>
          </a:xfrm>
          <a:prstGeom prst="bentConnector3">
            <a:avLst>
              <a:gd name="adj1" fmla="val 4005"/>
            </a:avLst>
          </a:prstGeom>
          <a:ln w="38100">
            <a:solidFill>
              <a:schemeClr val="tx1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2" name="TextBox 211">
            <a:extLst>
              <a:ext uri="{FF2B5EF4-FFF2-40B4-BE49-F238E27FC236}">
                <a16:creationId xmlns:a16="http://schemas.microsoft.com/office/drawing/2014/main" id="{F69BBD75-AA27-4763-B6C4-CC35947AACED}"/>
              </a:ext>
            </a:extLst>
          </p:cNvPr>
          <p:cNvSpPr txBox="1"/>
          <p:nvPr/>
        </p:nvSpPr>
        <p:spPr>
          <a:xfrm>
            <a:off x="11160309" y="2894722"/>
            <a:ext cx="926177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Battery</a:t>
            </a:r>
          </a:p>
        </p:txBody>
      </p:sp>
      <p:sp>
        <p:nvSpPr>
          <p:cNvPr id="220" name="TextBox 219">
            <a:extLst>
              <a:ext uri="{FF2B5EF4-FFF2-40B4-BE49-F238E27FC236}">
                <a16:creationId xmlns:a16="http://schemas.microsoft.com/office/drawing/2014/main" id="{B3A3A804-1007-41DE-AAB5-8E0B5BEE7EF2}"/>
              </a:ext>
            </a:extLst>
          </p:cNvPr>
          <p:cNvSpPr txBox="1"/>
          <p:nvPr/>
        </p:nvSpPr>
        <p:spPr>
          <a:xfrm>
            <a:off x="1028700" y="5252830"/>
            <a:ext cx="23009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Dashed Lines Represent white </a:t>
            </a:r>
          </a:p>
        </p:txBody>
      </p:sp>
      <p:cxnSp>
        <p:nvCxnSpPr>
          <p:cNvPr id="222" name="Connector: Elbow 221">
            <a:extLst>
              <a:ext uri="{FF2B5EF4-FFF2-40B4-BE49-F238E27FC236}">
                <a16:creationId xmlns:a16="http://schemas.microsoft.com/office/drawing/2014/main" id="{3F288692-740C-490E-9762-3B909DC9FB2E}"/>
              </a:ext>
            </a:extLst>
          </p:cNvPr>
          <p:cNvCxnSpPr>
            <a:cxnSpLocks/>
            <a:stCxn id="70" idx="3"/>
          </p:cNvCxnSpPr>
          <p:nvPr/>
        </p:nvCxnSpPr>
        <p:spPr>
          <a:xfrm flipV="1">
            <a:off x="10068314" y="4234459"/>
            <a:ext cx="1086560" cy="489940"/>
          </a:xfrm>
          <a:prstGeom prst="bentConnector3">
            <a:avLst>
              <a:gd name="adj1" fmla="val 36737"/>
            </a:avLst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4" name="Connector: Elbow 223">
            <a:extLst>
              <a:ext uri="{FF2B5EF4-FFF2-40B4-BE49-F238E27FC236}">
                <a16:creationId xmlns:a16="http://schemas.microsoft.com/office/drawing/2014/main" id="{5A01BBA9-BFA5-4699-B78C-5B76D96A77AF}"/>
              </a:ext>
            </a:extLst>
          </p:cNvPr>
          <p:cNvCxnSpPr>
            <a:stCxn id="71" idx="3"/>
          </p:cNvCxnSpPr>
          <p:nvPr/>
        </p:nvCxnSpPr>
        <p:spPr>
          <a:xfrm flipV="1">
            <a:off x="10068314" y="4590642"/>
            <a:ext cx="1086560" cy="575460"/>
          </a:xfrm>
          <a:prstGeom prst="bentConnector3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0" name="TextBox 229">
            <a:extLst>
              <a:ext uri="{FF2B5EF4-FFF2-40B4-BE49-F238E27FC236}">
                <a16:creationId xmlns:a16="http://schemas.microsoft.com/office/drawing/2014/main" id="{D62FAA3E-6A7A-494F-AE05-92AA7980372A}"/>
              </a:ext>
            </a:extLst>
          </p:cNvPr>
          <p:cNvSpPr txBox="1"/>
          <p:nvPr/>
        </p:nvSpPr>
        <p:spPr>
          <a:xfrm>
            <a:off x="11211601" y="4234459"/>
            <a:ext cx="874885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/>
              <a:t>Right Side Wheel</a:t>
            </a:r>
          </a:p>
        </p:txBody>
      </p:sp>
      <p:cxnSp>
        <p:nvCxnSpPr>
          <p:cNvPr id="232" name="Connector: Elbow 231">
            <a:extLst>
              <a:ext uri="{FF2B5EF4-FFF2-40B4-BE49-F238E27FC236}">
                <a16:creationId xmlns:a16="http://schemas.microsoft.com/office/drawing/2014/main" id="{75E39106-2B97-4F2A-886D-6797E6F106A4}"/>
              </a:ext>
            </a:extLst>
          </p:cNvPr>
          <p:cNvCxnSpPr>
            <a:stCxn id="73" idx="1"/>
          </p:cNvCxnSpPr>
          <p:nvPr/>
        </p:nvCxnSpPr>
        <p:spPr>
          <a:xfrm rot="10800000" flipV="1">
            <a:off x="4733373" y="4685431"/>
            <a:ext cx="1732348" cy="1059386"/>
          </a:xfrm>
          <a:prstGeom prst="bentConnector3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4" name="Connector: Elbow 233">
            <a:extLst>
              <a:ext uri="{FF2B5EF4-FFF2-40B4-BE49-F238E27FC236}">
                <a16:creationId xmlns:a16="http://schemas.microsoft.com/office/drawing/2014/main" id="{F8B57D22-27F8-49A6-87A0-04F856E65222}"/>
              </a:ext>
            </a:extLst>
          </p:cNvPr>
          <p:cNvCxnSpPr>
            <a:stCxn id="6" idx="1"/>
          </p:cNvCxnSpPr>
          <p:nvPr/>
        </p:nvCxnSpPr>
        <p:spPr>
          <a:xfrm rot="10800000" flipV="1">
            <a:off x="4733373" y="5071532"/>
            <a:ext cx="1644425" cy="1036063"/>
          </a:xfrm>
          <a:prstGeom prst="bentConnector3">
            <a:avLst>
              <a:gd name="adj1" fmla="val 37912"/>
            </a:avLst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6" name="TextBox 235">
            <a:extLst>
              <a:ext uri="{FF2B5EF4-FFF2-40B4-BE49-F238E27FC236}">
                <a16:creationId xmlns:a16="http://schemas.microsoft.com/office/drawing/2014/main" id="{A372B967-4D59-43E7-8EA7-38AA72D08FED}"/>
              </a:ext>
            </a:extLst>
          </p:cNvPr>
          <p:cNvSpPr txBox="1"/>
          <p:nvPr/>
        </p:nvSpPr>
        <p:spPr>
          <a:xfrm>
            <a:off x="3258654" y="5635487"/>
            <a:ext cx="1386795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Left Side Wheel</a:t>
            </a:r>
          </a:p>
        </p:txBody>
      </p:sp>
      <p:sp>
        <p:nvSpPr>
          <p:cNvPr id="244" name="TextBox 243">
            <a:extLst>
              <a:ext uri="{FF2B5EF4-FFF2-40B4-BE49-F238E27FC236}">
                <a16:creationId xmlns:a16="http://schemas.microsoft.com/office/drawing/2014/main" id="{687BC320-35ED-40FD-AAAD-2FEE73727C8E}"/>
              </a:ext>
            </a:extLst>
          </p:cNvPr>
          <p:cNvSpPr txBox="1"/>
          <p:nvPr/>
        </p:nvSpPr>
        <p:spPr>
          <a:xfrm>
            <a:off x="6510118" y="1725051"/>
            <a:ext cx="39795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A0</a:t>
            </a:r>
          </a:p>
        </p:txBody>
      </p:sp>
      <p:sp>
        <p:nvSpPr>
          <p:cNvPr id="245" name="TextBox 244">
            <a:extLst>
              <a:ext uri="{FF2B5EF4-FFF2-40B4-BE49-F238E27FC236}">
                <a16:creationId xmlns:a16="http://schemas.microsoft.com/office/drawing/2014/main" id="{35645D3A-593E-493D-B49F-7A27058CD379}"/>
              </a:ext>
            </a:extLst>
          </p:cNvPr>
          <p:cNvSpPr txBox="1"/>
          <p:nvPr/>
        </p:nvSpPr>
        <p:spPr>
          <a:xfrm>
            <a:off x="6897340" y="1723572"/>
            <a:ext cx="3932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A1</a:t>
            </a:r>
          </a:p>
        </p:txBody>
      </p:sp>
      <p:sp>
        <p:nvSpPr>
          <p:cNvPr id="247" name="TextBox 246">
            <a:extLst>
              <a:ext uri="{FF2B5EF4-FFF2-40B4-BE49-F238E27FC236}">
                <a16:creationId xmlns:a16="http://schemas.microsoft.com/office/drawing/2014/main" id="{C11D92F3-916C-470F-A13F-C90327D9BB15}"/>
              </a:ext>
            </a:extLst>
          </p:cNvPr>
          <p:cNvSpPr txBox="1"/>
          <p:nvPr/>
        </p:nvSpPr>
        <p:spPr>
          <a:xfrm>
            <a:off x="9808221" y="1704136"/>
            <a:ext cx="55091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GND</a:t>
            </a:r>
          </a:p>
        </p:txBody>
      </p:sp>
      <p:sp>
        <p:nvSpPr>
          <p:cNvPr id="249" name="TextBox 248">
            <a:extLst>
              <a:ext uri="{FF2B5EF4-FFF2-40B4-BE49-F238E27FC236}">
                <a16:creationId xmlns:a16="http://schemas.microsoft.com/office/drawing/2014/main" id="{2ECA39E0-6736-46D8-A97D-BF71C8F8A8EF}"/>
              </a:ext>
            </a:extLst>
          </p:cNvPr>
          <p:cNvSpPr txBox="1"/>
          <p:nvPr/>
        </p:nvSpPr>
        <p:spPr>
          <a:xfrm>
            <a:off x="10218668" y="1715910"/>
            <a:ext cx="5710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UTN</a:t>
            </a:r>
          </a:p>
        </p:txBody>
      </p:sp>
      <p:sp>
        <p:nvSpPr>
          <p:cNvPr id="250" name="TextBox 249">
            <a:extLst>
              <a:ext uri="{FF2B5EF4-FFF2-40B4-BE49-F238E27FC236}">
                <a16:creationId xmlns:a16="http://schemas.microsoft.com/office/drawing/2014/main" id="{924FF1AE-2A86-4DE3-A2E2-5C883945C37F}"/>
              </a:ext>
            </a:extLst>
          </p:cNvPr>
          <p:cNvSpPr txBox="1"/>
          <p:nvPr/>
        </p:nvSpPr>
        <p:spPr>
          <a:xfrm>
            <a:off x="5416419" y="1462540"/>
            <a:ext cx="50064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D12</a:t>
            </a:r>
            <a:endParaRPr lang="en-US" sz="1200" dirty="0"/>
          </a:p>
        </p:txBody>
      </p:sp>
      <p:sp>
        <p:nvSpPr>
          <p:cNvPr id="251" name="TextBox 250">
            <a:extLst>
              <a:ext uri="{FF2B5EF4-FFF2-40B4-BE49-F238E27FC236}">
                <a16:creationId xmlns:a16="http://schemas.microsoft.com/office/drawing/2014/main" id="{E4639EEB-B63D-4584-8215-92163BC5DF36}"/>
              </a:ext>
            </a:extLst>
          </p:cNvPr>
          <p:cNvSpPr txBox="1"/>
          <p:nvPr/>
        </p:nvSpPr>
        <p:spPr>
          <a:xfrm>
            <a:off x="5788572" y="1459476"/>
            <a:ext cx="48447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D11</a:t>
            </a:r>
          </a:p>
        </p:txBody>
      </p:sp>
      <p:sp>
        <p:nvSpPr>
          <p:cNvPr id="252" name="TextBox 251">
            <a:extLst>
              <a:ext uri="{FF2B5EF4-FFF2-40B4-BE49-F238E27FC236}">
                <a16:creationId xmlns:a16="http://schemas.microsoft.com/office/drawing/2014/main" id="{E9F41789-3B98-4058-822C-0A835FE610F7}"/>
              </a:ext>
            </a:extLst>
          </p:cNvPr>
          <p:cNvSpPr txBox="1"/>
          <p:nvPr/>
        </p:nvSpPr>
        <p:spPr>
          <a:xfrm>
            <a:off x="6127321" y="1470103"/>
            <a:ext cx="48274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D10</a:t>
            </a:r>
          </a:p>
        </p:txBody>
      </p:sp>
      <p:sp>
        <p:nvSpPr>
          <p:cNvPr id="253" name="TextBox 252">
            <a:extLst>
              <a:ext uri="{FF2B5EF4-FFF2-40B4-BE49-F238E27FC236}">
                <a16:creationId xmlns:a16="http://schemas.microsoft.com/office/drawing/2014/main" id="{36BE3BB9-B01C-4B42-B536-E4298FF57113}"/>
              </a:ext>
            </a:extLst>
          </p:cNvPr>
          <p:cNvSpPr txBox="1"/>
          <p:nvPr/>
        </p:nvSpPr>
        <p:spPr>
          <a:xfrm>
            <a:off x="6496254" y="1481453"/>
            <a:ext cx="45471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D9</a:t>
            </a:r>
          </a:p>
        </p:txBody>
      </p:sp>
      <p:sp>
        <p:nvSpPr>
          <p:cNvPr id="254" name="TextBox 253">
            <a:extLst>
              <a:ext uri="{FF2B5EF4-FFF2-40B4-BE49-F238E27FC236}">
                <a16:creationId xmlns:a16="http://schemas.microsoft.com/office/drawing/2014/main" id="{69B8DEE2-EC76-4786-AE94-8F8834895091}"/>
              </a:ext>
            </a:extLst>
          </p:cNvPr>
          <p:cNvSpPr txBox="1"/>
          <p:nvPr/>
        </p:nvSpPr>
        <p:spPr>
          <a:xfrm>
            <a:off x="7528368" y="1470103"/>
            <a:ext cx="41225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D6</a:t>
            </a:r>
          </a:p>
        </p:txBody>
      </p:sp>
      <p:sp>
        <p:nvSpPr>
          <p:cNvPr id="255" name="TextBox 254">
            <a:extLst>
              <a:ext uri="{FF2B5EF4-FFF2-40B4-BE49-F238E27FC236}">
                <a16:creationId xmlns:a16="http://schemas.microsoft.com/office/drawing/2014/main" id="{C12FDA8A-8F3A-444E-A406-DFC7D9D22888}"/>
              </a:ext>
            </a:extLst>
          </p:cNvPr>
          <p:cNvSpPr txBox="1"/>
          <p:nvPr/>
        </p:nvSpPr>
        <p:spPr>
          <a:xfrm>
            <a:off x="7867809" y="1478327"/>
            <a:ext cx="3867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D5</a:t>
            </a:r>
          </a:p>
        </p:txBody>
      </p:sp>
    </p:spTree>
    <p:extLst>
      <p:ext uri="{BB962C8B-B14F-4D97-AF65-F5344CB8AC3E}">
        <p14:creationId xmlns:p14="http://schemas.microsoft.com/office/powerpoint/2010/main" val="26459132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419</TotalTime>
  <Words>36</Words>
  <Application>Microsoft Office PowerPoint</Application>
  <PresentationFormat>Widescreen</PresentationFormat>
  <Paragraphs>21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Griendling, Kelly</dc:creator>
  <cp:lastModifiedBy>Jesudunsin Awodele</cp:lastModifiedBy>
  <cp:revision>4</cp:revision>
  <dcterms:created xsi:type="dcterms:W3CDTF">2020-06-17T18:02:30Z</dcterms:created>
  <dcterms:modified xsi:type="dcterms:W3CDTF">2020-06-18T17:30:15Z</dcterms:modified>
</cp:coreProperties>
</file>